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4"/>
    <p:sldMasterId id="2147483683" r:id="rId5"/>
    <p:sldMasterId id="2147483716" r:id="rId6"/>
  </p:sldMasterIdLst>
  <p:notesMasterIdLst>
    <p:notesMasterId r:id="rId20"/>
  </p:notesMasterIdLst>
  <p:sldIdLst>
    <p:sldId id="260" r:id="rId7"/>
    <p:sldId id="258" r:id="rId8"/>
    <p:sldId id="266" r:id="rId9"/>
    <p:sldId id="268" r:id="rId10"/>
    <p:sldId id="264" r:id="rId11"/>
    <p:sldId id="270" r:id="rId12"/>
    <p:sldId id="272" r:id="rId13"/>
    <p:sldId id="267" r:id="rId14"/>
    <p:sldId id="273" r:id="rId15"/>
    <p:sldId id="269" r:id="rId16"/>
    <p:sldId id="265" r:id="rId17"/>
    <p:sldId id="263" r:id="rId18"/>
    <p:sldId id="262" r:id="rId19"/>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2ED845-37E7-4E42-B940-A225C42F5F4B}" v="16" dt="2022-05-27T12:46:52.8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3" d="100"/>
          <a:sy n="113" d="100"/>
        </p:scale>
        <p:origin x="47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13schishti@gmail.com" userId="50d09452-0880-4b95-9789-233fac06fb4e" providerId="ADAL" clId="{446777A4-BD7D-4BAF-A197-1598180C008E}"/>
    <pc:docChg chg="undo redo custSel addSld delSld modSld sldOrd modMainMaster">
      <pc:chgData name="13schishti@gmail.com" userId="50d09452-0880-4b95-9789-233fac06fb4e" providerId="ADAL" clId="{446777A4-BD7D-4BAF-A197-1598180C008E}" dt="2022-05-18T10:21:37.268" v="339" actId="47"/>
      <pc:docMkLst>
        <pc:docMk/>
      </pc:docMkLst>
      <pc:sldChg chg="addSp delSp modSp add del mod">
        <pc:chgData name="13schishti@gmail.com" userId="50d09452-0880-4b95-9789-233fac06fb4e" providerId="ADAL" clId="{446777A4-BD7D-4BAF-A197-1598180C008E}" dt="2022-05-18T10:21:36.074" v="338" actId="47"/>
        <pc:sldMkLst>
          <pc:docMk/>
          <pc:sldMk cId="2998891305" sldId="258"/>
        </pc:sldMkLst>
        <pc:spChg chg="add del mod">
          <ac:chgData name="13schishti@gmail.com" userId="50d09452-0880-4b95-9789-233fac06fb4e" providerId="ADAL" clId="{446777A4-BD7D-4BAF-A197-1598180C008E}" dt="2022-05-18T09:12:30.431" v="187" actId="478"/>
          <ac:spMkLst>
            <pc:docMk/>
            <pc:sldMk cId="2998891305" sldId="258"/>
            <ac:spMk id="5" creationId="{1EA26BBA-24D1-8CDA-F6B0-C6AD841EF5F5}"/>
          </ac:spMkLst>
        </pc:spChg>
        <pc:spChg chg="mod">
          <ac:chgData name="13schishti@gmail.com" userId="50d09452-0880-4b95-9789-233fac06fb4e" providerId="ADAL" clId="{446777A4-BD7D-4BAF-A197-1598180C008E}" dt="2022-05-18T09:07:45.884" v="41"/>
          <ac:spMkLst>
            <pc:docMk/>
            <pc:sldMk cId="2998891305" sldId="258"/>
            <ac:spMk id="7" creationId="{768FE562-15EF-7747-BAD0-72235F3CB99A}"/>
          </ac:spMkLst>
        </pc:spChg>
        <pc:spChg chg="mod">
          <ac:chgData name="13schishti@gmail.com" userId="50d09452-0880-4b95-9789-233fac06fb4e" providerId="ADAL" clId="{446777A4-BD7D-4BAF-A197-1598180C008E}" dt="2022-05-18T09:11:54.274" v="183" actId="403"/>
          <ac:spMkLst>
            <pc:docMk/>
            <pc:sldMk cId="2998891305" sldId="258"/>
            <ac:spMk id="9" creationId="{2D71A653-031B-EC4F-BF9C-BDC36AB7DF36}"/>
          </ac:spMkLst>
        </pc:spChg>
        <pc:spChg chg="add del mod">
          <ac:chgData name="13schishti@gmail.com" userId="50d09452-0880-4b95-9789-233fac06fb4e" providerId="ADAL" clId="{446777A4-BD7D-4BAF-A197-1598180C008E}" dt="2022-05-18T09:12:45.561" v="217" actId="20577"/>
          <ac:spMkLst>
            <pc:docMk/>
            <pc:sldMk cId="2998891305" sldId="258"/>
            <ac:spMk id="10" creationId="{FAA136F5-808F-6C4D-AE4F-F149B03A2843}"/>
          </ac:spMkLst>
        </pc:spChg>
        <pc:spChg chg="mod">
          <ac:chgData name="13schishti@gmail.com" userId="50d09452-0880-4b95-9789-233fac06fb4e" providerId="ADAL" clId="{446777A4-BD7D-4BAF-A197-1598180C008E}" dt="2022-05-18T09:07:45.884" v="41"/>
          <ac:spMkLst>
            <pc:docMk/>
            <pc:sldMk cId="2998891305" sldId="258"/>
            <ac:spMk id="11" creationId="{57C8F70D-13EB-1C4B-B309-484398AD5C2C}"/>
          </ac:spMkLst>
        </pc:spChg>
        <pc:spChg chg="mod">
          <ac:chgData name="13schishti@gmail.com" userId="50d09452-0880-4b95-9789-233fac06fb4e" providerId="ADAL" clId="{446777A4-BD7D-4BAF-A197-1598180C008E}" dt="2022-05-18T10:21:31.561" v="336" actId="404"/>
          <ac:spMkLst>
            <pc:docMk/>
            <pc:sldMk cId="2998891305" sldId="258"/>
            <ac:spMk id="13" creationId="{49FE51CC-58D6-8C4E-AF72-5732958A52FD}"/>
          </ac:spMkLst>
        </pc:spChg>
        <pc:spChg chg="mod">
          <ac:chgData name="13schishti@gmail.com" userId="50d09452-0880-4b95-9789-233fac06fb4e" providerId="ADAL" clId="{446777A4-BD7D-4BAF-A197-1598180C008E}" dt="2022-05-18T09:07:45.884" v="41"/>
          <ac:spMkLst>
            <pc:docMk/>
            <pc:sldMk cId="2998891305" sldId="258"/>
            <ac:spMk id="14" creationId="{5A6CB507-4305-3B47-B325-906FA572FC58}"/>
          </ac:spMkLst>
        </pc:spChg>
        <pc:spChg chg="add mod">
          <ac:chgData name="13schishti@gmail.com" userId="50d09452-0880-4b95-9789-233fac06fb4e" providerId="ADAL" clId="{446777A4-BD7D-4BAF-A197-1598180C008E}" dt="2022-05-18T09:12:31.775" v="188" actId="21"/>
          <ac:spMkLst>
            <pc:docMk/>
            <pc:sldMk cId="2998891305" sldId="258"/>
            <ac:spMk id="15" creationId="{4D1FBD04-34F1-2F0C-1EC1-6E64C9175FB1}"/>
          </ac:spMkLst>
        </pc:spChg>
        <pc:picChg chg="add del mod">
          <ac:chgData name="13schishti@gmail.com" userId="50d09452-0880-4b95-9789-233fac06fb4e" providerId="ADAL" clId="{446777A4-BD7D-4BAF-A197-1598180C008E}" dt="2022-05-18T09:11:11.846" v="129" actId="21"/>
          <ac:picMkLst>
            <pc:docMk/>
            <pc:sldMk cId="2998891305" sldId="258"/>
            <ac:picMk id="3" creationId="{9C6D9021-AA8A-FFFD-E2A3-8CBF62CB03C9}"/>
          </ac:picMkLst>
        </pc:picChg>
        <pc:picChg chg="mod">
          <ac:chgData name="13schishti@gmail.com" userId="50d09452-0880-4b95-9789-233fac06fb4e" providerId="ADAL" clId="{446777A4-BD7D-4BAF-A197-1598180C008E}" dt="2022-05-18T09:07:45.884" v="41"/>
          <ac:picMkLst>
            <pc:docMk/>
            <pc:sldMk cId="2998891305" sldId="258"/>
            <ac:picMk id="8" creationId="{A3D083D5-E8B6-9244-821A-ECCF50DD792A}"/>
          </ac:picMkLst>
        </pc:picChg>
        <pc:picChg chg="add del mod">
          <ac:chgData name="13schishti@gmail.com" userId="50d09452-0880-4b95-9789-233fac06fb4e" providerId="ADAL" clId="{446777A4-BD7D-4BAF-A197-1598180C008E}" dt="2022-05-18T09:11:13.307" v="131"/>
          <ac:picMkLst>
            <pc:docMk/>
            <pc:sldMk cId="2998891305" sldId="258"/>
            <ac:picMk id="12" creationId="{D2F49F12-BC15-A3D3-68C6-8F336F2C20E4}"/>
          </ac:picMkLst>
        </pc:picChg>
        <pc:picChg chg="mod">
          <ac:chgData name="13schishti@gmail.com" userId="50d09452-0880-4b95-9789-233fac06fb4e" providerId="ADAL" clId="{446777A4-BD7D-4BAF-A197-1598180C008E}" dt="2022-05-18T09:11:24.402" v="132" actId="14826"/>
          <ac:picMkLst>
            <pc:docMk/>
            <pc:sldMk cId="2998891305" sldId="258"/>
            <ac:picMk id="17" creationId="{FA1ACA6A-207A-DC48-AC37-A31A2DDAED3F}"/>
          </ac:picMkLst>
        </pc:picChg>
      </pc:sldChg>
      <pc:sldChg chg="addSp delSp modSp del mod setBg setClrOvrMap delDesignElem">
        <pc:chgData name="13schishti@gmail.com" userId="50d09452-0880-4b95-9789-233fac06fb4e" providerId="ADAL" clId="{446777A4-BD7D-4BAF-A197-1598180C008E}" dt="2022-05-18T09:10:35.737" v="124" actId="47"/>
        <pc:sldMkLst>
          <pc:docMk/>
          <pc:sldMk cId="905062889" sldId="261"/>
        </pc:sldMkLst>
        <pc:spChg chg="mod">
          <ac:chgData name="13schishti@gmail.com" userId="50d09452-0880-4b95-9789-233fac06fb4e" providerId="ADAL" clId="{446777A4-BD7D-4BAF-A197-1598180C008E}" dt="2022-05-18T09:06:12.723" v="13" actId="20577"/>
          <ac:spMkLst>
            <pc:docMk/>
            <pc:sldMk cId="905062889" sldId="261"/>
            <ac:spMk id="2" creationId="{2DB49518-0A31-4A71-5DEF-95E5A2077A33}"/>
          </ac:spMkLst>
        </pc:spChg>
        <pc:spChg chg="add del mod">
          <ac:chgData name="13schishti@gmail.com" userId="50d09452-0880-4b95-9789-233fac06fb4e" providerId="ADAL" clId="{446777A4-BD7D-4BAF-A197-1598180C008E}" dt="2022-05-18T09:07:54.316" v="50" actId="1076"/>
          <ac:spMkLst>
            <pc:docMk/>
            <pc:sldMk cId="905062889" sldId="261"/>
            <ac:spMk id="11" creationId="{9752C6FA-5B85-2787-F202-8D92F2C5CCE1}"/>
          </ac:spMkLst>
        </pc:spChg>
        <pc:spChg chg="del">
          <ac:chgData name="13schishti@gmail.com" userId="50d09452-0880-4b95-9789-233fac06fb4e" providerId="ADAL" clId="{446777A4-BD7D-4BAF-A197-1598180C008E}" dt="2022-05-18T09:05:09.313" v="1"/>
          <ac:spMkLst>
            <pc:docMk/>
            <pc:sldMk cId="905062889" sldId="261"/>
            <ac:spMk id="46" creationId="{46D6306C-ED4F-4AAE-B4A5-EEA6AFAD726E}"/>
          </ac:spMkLst>
        </pc:spChg>
        <pc:spChg chg="add del">
          <ac:chgData name="13schishti@gmail.com" userId="50d09452-0880-4b95-9789-233fac06fb4e" providerId="ADAL" clId="{446777A4-BD7D-4BAF-A197-1598180C008E}" dt="2022-05-18T09:07:46.221" v="42"/>
          <ac:spMkLst>
            <pc:docMk/>
            <pc:sldMk cId="905062889" sldId="261"/>
            <ac:spMk id="47" creationId="{9228552E-C8B1-4A80-8448-0787CE0FC704}"/>
          </ac:spMkLst>
        </pc:spChg>
        <pc:spChg chg="del">
          <ac:chgData name="13schishti@gmail.com" userId="50d09452-0880-4b95-9789-233fac06fb4e" providerId="ADAL" clId="{446777A4-BD7D-4BAF-A197-1598180C008E}" dt="2022-05-18T09:05:09.313" v="1"/>
          <ac:spMkLst>
            <pc:docMk/>
            <pc:sldMk cId="905062889" sldId="261"/>
            <ac:spMk id="48" creationId="{0EC5361D-F897-4856-B945-0455A365EB24}"/>
          </ac:spMkLst>
        </pc:spChg>
        <pc:spChg chg="del">
          <ac:chgData name="13schishti@gmail.com" userId="50d09452-0880-4b95-9789-233fac06fb4e" providerId="ADAL" clId="{446777A4-BD7D-4BAF-A197-1598180C008E}" dt="2022-05-18T09:05:09.313" v="1"/>
          <ac:spMkLst>
            <pc:docMk/>
            <pc:sldMk cId="905062889" sldId="261"/>
            <ac:spMk id="50" creationId="{4508C0C5-2268-42B5-B3C8-4D0899E05F8C}"/>
          </ac:spMkLst>
        </pc:spChg>
        <pc:spChg chg="del">
          <ac:chgData name="13schishti@gmail.com" userId="50d09452-0880-4b95-9789-233fac06fb4e" providerId="ADAL" clId="{446777A4-BD7D-4BAF-A197-1598180C008E}" dt="2022-05-18T09:05:09.313" v="1"/>
          <ac:spMkLst>
            <pc:docMk/>
            <pc:sldMk cId="905062889" sldId="261"/>
            <ac:spMk id="52" creationId="{141ACBDB-38F8-4B34-8183-BD95B4E55A62}"/>
          </ac:spMkLst>
        </pc:spChg>
        <pc:spChg chg="del">
          <ac:chgData name="13schishti@gmail.com" userId="50d09452-0880-4b95-9789-233fac06fb4e" providerId="ADAL" clId="{446777A4-BD7D-4BAF-A197-1598180C008E}" dt="2022-05-18T09:05:09.313" v="1"/>
          <ac:spMkLst>
            <pc:docMk/>
            <pc:sldMk cId="905062889" sldId="261"/>
            <ac:spMk id="54" creationId="{DE00DB52-3455-4E2F-867B-A6D0516E175B}"/>
          </ac:spMkLst>
        </pc:spChg>
        <pc:spChg chg="del">
          <ac:chgData name="13schishti@gmail.com" userId="50d09452-0880-4b95-9789-233fac06fb4e" providerId="ADAL" clId="{446777A4-BD7D-4BAF-A197-1598180C008E}" dt="2022-05-18T09:05:09.313" v="1"/>
          <ac:spMkLst>
            <pc:docMk/>
            <pc:sldMk cId="905062889" sldId="261"/>
            <ac:spMk id="56" creationId="{9E914C83-E0D8-4953-92D5-169D28CB43AE}"/>
          </ac:spMkLst>
        </pc:spChg>
        <pc:spChg chg="del">
          <ac:chgData name="13schishti@gmail.com" userId="50d09452-0880-4b95-9789-233fac06fb4e" providerId="ADAL" clId="{446777A4-BD7D-4BAF-A197-1598180C008E}" dt="2022-05-18T09:05:09.313" v="1"/>
          <ac:spMkLst>
            <pc:docMk/>
            <pc:sldMk cId="905062889" sldId="261"/>
            <ac:spMk id="58" creationId="{3512E083-F550-46AF-8490-767ECFD00CB7}"/>
          </ac:spMkLst>
        </pc:spChg>
        <pc:graphicFrameChg chg="mod modGraphic">
          <ac:chgData name="13schishti@gmail.com" userId="50d09452-0880-4b95-9789-233fac06fb4e" providerId="ADAL" clId="{446777A4-BD7D-4BAF-A197-1598180C008E}" dt="2022-05-18T09:06:09.068" v="7" actId="26606"/>
          <ac:graphicFrameMkLst>
            <pc:docMk/>
            <pc:sldMk cId="905062889" sldId="261"/>
            <ac:graphicFrameMk id="42" creationId="{2F05DB83-72CF-71A6-038A-84A980197C92}"/>
          </ac:graphicFrameMkLst>
        </pc:graphicFrameChg>
      </pc:sldChg>
      <pc:sldChg chg="addSp delSp modSp add mod delDesignElem">
        <pc:chgData name="13schishti@gmail.com" userId="50d09452-0880-4b95-9789-233fac06fb4e" providerId="ADAL" clId="{446777A4-BD7D-4BAF-A197-1598180C008E}" dt="2022-05-18T09:13:13.317" v="221"/>
        <pc:sldMkLst>
          <pc:docMk/>
          <pc:sldMk cId="975841468" sldId="262"/>
        </pc:sldMkLst>
        <pc:spChg chg="mod">
          <ac:chgData name="13schishti@gmail.com" userId="50d09452-0880-4b95-9789-233fac06fb4e" providerId="ADAL" clId="{446777A4-BD7D-4BAF-A197-1598180C008E}" dt="2022-05-18T09:10:30.894" v="123" actId="20577"/>
          <ac:spMkLst>
            <pc:docMk/>
            <pc:sldMk cId="975841468" sldId="262"/>
            <ac:spMk id="2" creationId="{2DB49518-0A31-4A71-5DEF-95E5A2077A33}"/>
          </ac:spMkLst>
        </pc:spChg>
        <pc:spChg chg="add del mod">
          <ac:chgData name="13schishti@gmail.com" userId="50d09452-0880-4b95-9789-233fac06fb4e" providerId="ADAL" clId="{446777A4-BD7D-4BAF-A197-1598180C008E}" dt="2022-05-18T09:08:33.253" v="66" actId="26606"/>
          <ac:spMkLst>
            <pc:docMk/>
            <pc:sldMk cId="975841468" sldId="262"/>
            <ac:spMk id="6" creationId="{80C5D6F9-BC23-32EE-4F37-58DB9B54298C}"/>
          </ac:spMkLst>
        </pc:spChg>
        <pc:spChg chg="del">
          <ac:chgData name="13schishti@gmail.com" userId="50d09452-0880-4b95-9789-233fac06fb4e" providerId="ADAL" clId="{446777A4-BD7D-4BAF-A197-1598180C008E}" dt="2022-05-18T09:07:59.389" v="52" actId="21"/>
          <ac:spMkLst>
            <pc:docMk/>
            <pc:sldMk cId="975841468" sldId="262"/>
            <ac:spMk id="11" creationId="{9752C6FA-5B85-2787-F202-8D92F2C5CCE1}"/>
          </ac:spMkLst>
        </pc:spChg>
        <pc:spChg chg="del">
          <ac:chgData name="13schishti@gmail.com" userId="50d09452-0880-4b95-9789-233fac06fb4e" providerId="ADAL" clId="{446777A4-BD7D-4BAF-A197-1598180C008E}" dt="2022-05-18T09:13:13.317" v="221"/>
          <ac:spMkLst>
            <pc:docMk/>
            <pc:sldMk cId="975841468" sldId="262"/>
            <ac:spMk id="47" creationId="{9228552E-C8B1-4A80-8448-0787CE0FC704}"/>
          </ac:spMkLst>
        </pc:spChg>
        <pc:graphicFrameChg chg="add del mod modGraphic">
          <ac:chgData name="13schishti@gmail.com" userId="50d09452-0880-4b95-9789-233fac06fb4e" providerId="ADAL" clId="{446777A4-BD7D-4BAF-A197-1598180C008E}" dt="2022-05-18T09:08:42.416" v="68" actId="478"/>
          <ac:graphicFrameMkLst>
            <pc:docMk/>
            <pc:sldMk cId="975841468" sldId="262"/>
            <ac:graphicFrameMk id="42" creationId="{2F05DB83-72CF-71A6-038A-84A980197C92}"/>
          </ac:graphicFrameMkLst>
        </pc:graphicFrameChg>
        <pc:graphicFrameChg chg="add del">
          <ac:chgData name="13schishti@gmail.com" userId="50d09452-0880-4b95-9789-233fac06fb4e" providerId="ADAL" clId="{446777A4-BD7D-4BAF-A197-1598180C008E}" dt="2022-05-18T09:08:29.296" v="63" actId="26606"/>
          <ac:graphicFrameMkLst>
            <pc:docMk/>
            <pc:sldMk cId="975841468" sldId="262"/>
            <ac:graphicFrameMk id="49" creationId="{5C6842AE-9A4A-EF81-A542-9FE90F006CAE}"/>
          </ac:graphicFrameMkLst>
        </pc:graphicFrameChg>
        <pc:graphicFrameChg chg="add del">
          <ac:chgData name="13schishti@gmail.com" userId="50d09452-0880-4b95-9789-233fac06fb4e" providerId="ADAL" clId="{446777A4-BD7D-4BAF-A197-1598180C008E}" dt="2022-05-18T09:08:33.181" v="65" actId="26606"/>
          <ac:graphicFrameMkLst>
            <pc:docMk/>
            <pc:sldMk cId="975841468" sldId="262"/>
            <ac:graphicFrameMk id="51" creationId="{0419B002-B6F8-AC00-CE15-D27D7097E000}"/>
          </ac:graphicFrameMkLst>
        </pc:graphicFrameChg>
        <pc:graphicFrameChg chg="add">
          <ac:chgData name="13schishti@gmail.com" userId="50d09452-0880-4b95-9789-233fac06fb4e" providerId="ADAL" clId="{446777A4-BD7D-4BAF-A197-1598180C008E}" dt="2022-05-18T09:08:33.253" v="66" actId="26606"/>
          <ac:graphicFrameMkLst>
            <pc:docMk/>
            <pc:sldMk cId="975841468" sldId="262"/>
            <ac:graphicFrameMk id="53" creationId="{D4DB32DC-D2AD-21BA-456D-D071F0DD922C}"/>
          </ac:graphicFrameMkLst>
        </pc:graphicFrameChg>
      </pc:sldChg>
      <pc:sldChg chg="addSp delSp modSp new add del">
        <pc:chgData name="13schishti@gmail.com" userId="50d09452-0880-4b95-9789-233fac06fb4e" providerId="ADAL" clId="{446777A4-BD7D-4BAF-A197-1598180C008E}" dt="2022-05-18T09:07:49.360" v="47" actId="680"/>
        <pc:sldMkLst>
          <pc:docMk/>
          <pc:sldMk cId="1674010344" sldId="262"/>
        </pc:sldMkLst>
        <pc:spChg chg="add del mod">
          <ac:chgData name="13schishti@gmail.com" userId="50d09452-0880-4b95-9789-233fac06fb4e" providerId="ADAL" clId="{446777A4-BD7D-4BAF-A197-1598180C008E}" dt="2022-05-18T09:07:48.939" v="46"/>
          <ac:spMkLst>
            <pc:docMk/>
            <pc:sldMk cId="1674010344" sldId="262"/>
            <ac:spMk id="10" creationId="{B7E9DD7F-0008-A007-2906-62FDC85CD54E}"/>
          </ac:spMkLst>
        </pc:spChg>
      </pc:sldChg>
      <pc:sldChg chg="addSp delSp modSp add del mod setBg delDesignElem">
        <pc:chgData name="13schishti@gmail.com" userId="50d09452-0880-4b95-9789-233fac06fb4e" providerId="ADAL" clId="{446777A4-BD7D-4BAF-A197-1598180C008E}" dt="2022-05-18T09:07:47.951" v="45"/>
        <pc:sldMkLst>
          <pc:docMk/>
          <pc:sldMk cId="2457465340" sldId="263"/>
        </pc:sldMkLst>
        <pc:spChg chg="mod">
          <ac:chgData name="13schishti@gmail.com" userId="50d09452-0880-4b95-9789-233fac06fb4e" providerId="ADAL" clId="{446777A4-BD7D-4BAF-A197-1598180C008E}" dt="2022-05-18T09:07:47.355" v="43"/>
          <ac:spMkLst>
            <pc:docMk/>
            <pc:sldMk cId="2457465340" sldId="263"/>
            <ac:spMk id="2" creationId="{2DB49518-0A31-4A71-5DEF-95E5A2077A33}"/>
          </ac:spMkLst>
        </pc:spChg>
        <pc:spChg chg="add del mod">
          <ac:chgData name="13schishti@gmail.com" userId="50d09452-0880-4b95-9789-233fac06fb4e" providerId="ADAL" clId="{446777A4-BD7D-4BAF-A197-1598180C008E}" dt="2022-05-18T09:07:47.355" v="43"/>
          <ac:spMkLst>
            <pc:docMk/>
            <pc:sldMk cId="2457465340" sldId="263"/>
            <ac:spMk id="3" creationId="{8A27C63E-D5FC-0FAB-1E1A-61F9752F74C1}"/>
          </ac:spMkLst>
        </pc:spChg>
        <pc:spChg chg="add del mod">
          <ac:chgData name="13schishti@gmail.com" userId="50d09452-0880-4b95-9789-233fac06fb4e" providerId="ADAL" clId="{446777A4-BD7D-4BAF-A197-1598180C008E}" dt="2022-05-18T09:07:47.355" v="43"/>
          <ac:spMkLst>
            <pc:docMk/>
            <pc:sldMk cId="2457465340" sldId="263"/>
            <ac:spMk id="4" creationId="{60EAF947-2979-0E30-A501-CA9650E1D8B2}"/>
          </ac:spMkLst>
        </pc:spChg>
        <pc:spChg chg="add del mod">
          <ac:chgData name="13schishti@gmail.com" userId="50d09452-0880-4b95-9789-233fac06fb4e" providerId="ADAL" clId="{446777A4-BD7D-4BAF-A197-1598180C008E}" dt="2022-05-18T09:07:47.355" v="43"/>
          <ac:spMkLst>
            <pc:docMk/>
            <pc:sldMk cId="2457465340" sldId="263"/>
            <ac:spMk id="5" creationId="{25946832-2761-3B0F-6E5A-B9978CB62AA0}"/>
          </ac:spMkLst>
        </pc:spChg>
        <pc:spChg chg="add del mod">
          <ac:chgData name="13schishti@gmail.com" userId="50d09452-0880-4b95-9789-233fac06fb4e" providerId="ADAL" clId="{446777A4-BD7D-4BAF-A197-1598180C008E}" dt="2022-05-18T09:07:47.355" v="43"/>
          <ac:spMkLst>
            <pc:docMk/>
            <pc:sldMk cId="2457465340" sldId="263"/>
            <ac:spMk id="6" creationId="{35B9A7BF-6A50-AB60-C85F-831F076A7391}"/>
          </ac:spMkLst>
        </pc:spChg>
        <pc:spChg chg="add del mod">
          <ac:chgData name="13schishti@gmail.com" userId="50d09452-0880-4b95-9789-233fac06fb4e" providerId="ADAL" clId="{446777A4-BD7D-4BAF-A197-1598180C008E}" dt="2022-05-18T09:07:47.355" v="43"/>
          <ac:spMkLst>
            <pc:docMk/>
            <pc:sldMk cId="2457465340" sldId="263"/>
            <ac:spMk id="7" creationId="{1E069716-F715-5717-FDFD-0844AF1B31C8}"/>
          </ac:spMkLst>
        </pc:spChg>
        <pc:spChg chg="add del mod">
          <ac:chgData name="13schishti@gmail.com" userId="50d09452-0880-4b95-9789-233fac06fb4e" providerId="ADAL" clId="{446777A4-BD7D-4BAF-A197-1598180C008E}" dt="2022-05-18T09:07:47.355" v="43"/>
          <ac:spMkLst>
            <pc:docMk/>
            <pc:sldMk cId="2457465340" sldId="263"/>
            <ac:spMk id="8" creationId="{ACDBEECA-5AFA-E11F-A229-667B97491AD8}"/>
          </ac:spMkLst>
        </pc:spChg>
        <pc:spChg chg="add del mod">
          <ac:chgData name="13schishti@gmail.com" userId="50d09452-0880-4b95-9789-233fac06fb4e" providerId="ADAL" clId="{446777A4-BD7D-4BAF-A197-1598180C008E}" dt="2022-05-18T09:07:47.355" v="43"/>
          <ac:spMkLst>
            <pc:docMk/>
            <pc:sldMk cId="2457465340" sldId="263"/>
            <ac:spMk id="9" creationId="{4752AAF7-FE2D-4824-0D08-1C0B2B2C835C}"/>
          </ac:spMkLst>
        </pc:spChg>
        <pc:spChg chg="add del mod">
          <ac:chgData name="13schishti@gmail.com" userId="50d09452-0880-4b95-9789-233fac06fb4e" providerId="ADAL" clId="{446777A4-BD7D-4BAF-A197-1598180C008E}" dt="2022-05-18T09:07:47.355" v="43"/>
          <ac:spMkLst>
            <pc:docMk/>
            <pc:sldMk cId="2457465340" sldId="263"/>
            <ac:spMk id="10" creationId="{A70F08FB-C016-03D7-C029-BF2C68A369FD}"/>
          </ac:spMkLst>
        </pc:spChg>
        <pc:spChg chg="add del">
          <ac:chgData name="13schishti@gmail.com" userId="50d09452-0880-4b95-9789-233fac06fb4e" providerId="ADAL" clId="{446777A4-BD7D-4BAF-A197-1598180C008E}" dt="2022-05-18T09:07:47.951" v="45"/>
          <ac:spMkLst>
            <pc:docMk/>
            <pc:sldMk cId="2457465340" sldId="263"/>
            <ac:spMk id="47" creationId="{9228552E-C8B1-4A80-8448-0787CE0FC704}"/>
          </ac:spMkLst>
        </pc:spChg>
        <pc:graphicFrameChg chg="add del">
          <ac:chgData name="13schishti@gmail.com" userId="50d09452-0880-4b95-9789-233fac06fb4e" providerId="ADAL" clId="{446777A4-BD7D-4BAF-A197-1598180C008E}" dt="2022-05-18T09:07:44.540" v="35" actId="478"/>
          <ac:graphicFrameMkLst>
            <pc:docMk/>
            <pc:sldMk cId="2457465340" sldId="263"/>
            <ac:graphicFrameMk id="42" creationId="{2F05DB83-72CF-71A6-038A-84A980197C92}"/>
          </ac:graphicFrameMkLst>
        </pc:graphicFrameChg>
      </pc:sldChg>
      <pc:sldChg chg="delSp modSp add mod ord delDesignElem">
        <pc:chgData name="13schishti@gmail.com" userId="50d09452-0880-4b95-9789-233fac06fb4e" providerId="ADAL" clId="{446777A4-BD7D-4BAF-A197-1598180C008E}" dt="2022-05-18T09:13:13.317" v="221"/>
        <pc:sldMkLst>
          <pc:docMk/>
          <pc:sldMk cId="4271023810" sldId="263"/>
        </pc:sldMkLst>
        <pc:spChg chg="mod">
          <ac:chgData name="13schishti@gmail.com" userId="50d09452-0880-4b95-9789-233fac06fb4e" providerId="ADAL" clId="{446777A4-BD7D-4BAF-A197-1598180C008E}" dt="2022-05-18T09:10:26.468" v="116" actId="20577"/>
          <ac:spMkLst>
            <pc:docMk/>
            <pc:sldMk cId="4271023810" sldId="263"/>
            <ac:spMk id="2" creationId="{2DB49518-0A31-4A71-5DEF-95E5A2077A33}"/>
          </ac:spMkLst>
        </pc:spChg>
        <pc:spChg chg="del">
          <ac:chgData name="13schishti@gmail.com" userId="50d09452-0880-4b95-9789-233fac06fb4e" providerId="ADAL" clId="{446777A4-BD7D-4BAF-A197-1598180C008E}" dt="2022-05-18T09:13:13.317" v="221"/>
          <ac:spMkLst>
            <pc:docMk/>
            <pc:sldMk cId="4271023810" sldId="263"/>
            <ac:spMk id="47" creationId="{9228552E-C8B1-4A80-8448-0787CE0FC704}"/>
          </ac:spMkLst>
        </pc:spChg>
        <pc:graphicFrameChg chg="mod">
          <ac:chgData name="13schishti@gmail.com" userId="50d09452-0880-4b95-9789-233fac06fb4e" providerId="ADAL" clId="{446777A4-BD7D-4BAF-A197-1598180C008E}" dt="2022-05-18T09:10:06.244" v="109" actId="20577"/>
          <ac:graphicFrameMkLst>
            <pc:docMk/>
            <pc:sldMk cId="4271023810" sldId="263"/>
            <ac:graphicFrameMk id="53" creationId="{D4DB32DC-D2AD-21BA-456D-D071F0DD922C}"/>
          </ac:graphicFrameMkLst>
        </pc:graphicFrameChg>
      </pc:sldChg>
      <pc:sldChg chg="delSp modSp new add del mod ord">
        <pc:chgData name="13schishti@gmail.com" userId="50d09452-0880-4b95-9789-233fac06fb4e" providerId="ADAL" clId="{446777A4-BD7D-4BAF-A197-1598180C008E}" dt="2022-05-18T09:17:06.873" v="306" actId="14100"/>
        <pc:sldMkLst>
          <pc:docMk/>
          <pc:sldMk cId="2736903239" sldId="264"/>
        </pc:sldMkLst>
        <pc:spChg chg="mod">
          <ac:chgData name="13schishti@gmail.com" userId="50d09452-0880-4b95-9789-233fac06fb4e" providerId="ADAL" clId="{446777A4-BD7D-4BAF-A197-1598180C008E}" dt="2022-05-18T09:17:06.873" v="306" actId="14100"/>
          <ac:spMkLst>
            <pc:docMk/>
            <pc:sldMk cId="2736903239" sldId="264"/>
            <ac:spMk id="2" creationId="{01277F8D-E861-0F60-5733-02D8DDF62833}"/>
          </ac:spMkLst>
        </pc:spChg>
        <pc:spChg chg="del mod">
          <ac:chgData name="13schishti@gmail.com" userId="50d09452-0880-4b95-9789-233fac06fb4e" providerId="ADAL" clId="{446777A4-BD7D-4BAF-A197-1598180C008E}" dt="2022-05-18T09:13:17.680" v="222" actId="478"/>
          <ac:spMkLst>
            <pc:docMk/>
            <pc:sldMk cId="2736903239" sldId="264"/>
            <ac:spMk id="3" creationId="{973B533C-E099-9831-4DF2-205AB51F3569}"/>
          </ac:spMkLst>
        </pc:spChg>
        <pc:spChg chg="del mod">
          <ac:chgData name="13schishti@gmail.com" userId="50d09452-0880-4b95-9789-233fac06fb4e" providerId="ADAL" clId="{446777A4-BD7D-4BAF-A197-1598180C008E}" dt="2022-05-18T09:13:17.680" v="222" actId="478"/>
          <ac:spMkLst>
            <pc:docMk/>
            <pc:sldMk cId="2736903239" sldId="264"/>
            <ac:spMk id="4" creationId="{55EB4AF3-F693-789D-2A9F-051B7172764E}"/>
          </ac:spMkLst>
        </pc:spChg>
        <pc:spChg chg="del mod">
          <ac:chgData name="13schishti@gmail.com" userId="50d09452-0880-4b95-9789-233fac06fb4e" providerId="ADAL" clId="{446777A4-BD7D-4BAF-A197-1598180C008E}" dt="2022-05-18T09:14:00.583" v="224" actId="478"/>
          <ac:spMkLst>
            <pc:docMk/>
            <pc:sldMk cId="2736903239" sldId="264"/>
            <ac:spMk id="5" creationId="{05E50D20-35AA-EA25-8781-A26BD0D4FD3E}"/>
          </ac:spMkLst>
        </pc:spChg>
        <pc:spChg chg="del mod">
          <ac:chgData name="13schishti@gmail.com" userId="50d09452-0880-4b95-9789-233fac06fb4e" providerId="ADAL" clId="{446777A4-BD7D-4BAF-A197-1598180C008E}" dt="2022-05-18T09:13:17.680" v="222" actId="478"/>
          <ac:spMkLst>
            <pc:docMk/>
            <pc:sldMk cId="2736903239" sldId="264"/>
            <ac:spMk id="6" creationId="{62CAAB3D-5778-842E-CE69-B8B72EF6758B}"/>
          </ac:spMkLst>
        </pc:spChg>
        <pc:spChg chg="del mod">
          <ac:chgData name="13schishti@gmail.com" userId="50d09452-0880-4b95-9789-233fac06fb4e" providerId="ADAL" clId="{446777A4-BD7D-4BAF-A197-1598180C008E}" dt="2022-05-18T09:13:17.680" v="222" actId="478"/>
          <ac:spMkLst>
            <pc:docMk/>
            <pc:sldMk cId="2736903239" sldId="264"/>
            <ac:spMk id="7" creationId="{619DF6A4-F535-9C91-EA32-EEF4C2401972}"/>
          </ac:spMkLst>
        </pc:spChg>
        <pc:spChg chg="del mod">
          <ac:chgData name="13schishti@gmail.com" userId="50d09452-0880-4b95-9789-233fac06fb4e" providerId="ADAL" clId="{446777A4-BD7D-4BAF-A197-1598180C008E}" dt="2022-05-18T09:14:00.583" v="224" actId="478"/>
          <ac:spMkLst>
            <pc:docMk/>
            <pc:sldMk cId="2736903239" sldId="264"/>
            <ac:spMk id="8" creationId="{D35EF793-8ADA-8988-0F84-4C0E1B304529}"/>
          </ac:spMkLst>
        </pc:spChg>
        <pc:spChg chg="del mod">
          <ac:chgData name="13schishti@gmail.com" userId="50d09452-0880-4b95-9789-233fac06fb4e" providerId="ADAL" clId="{446777A4-BD7D-4BAF-A197-1598180C008E}" dt="2022-05-18T09:13:17.680" v="222" actId="478"/>
          <ac:spMkLst>
            <pc:docMk/>
            <pc:sldMk cId="2736903239" sldId="264"/>
            <ac:spMk id="9" creationId="{8DFB86EA-AFD8-E23A-8744-E5C392575BF1}"/>
          </ac:spMkLst>
        </pc:spChg>
      </pc:sldChg>
      <pc:sldChg chg="addSp delSp add del setBg delDesignElem">
        <pc:chgData name="13schishti@gmail.com" userId="50d09452-0880-4b95-9789-233fac06fb4e" providerId="ADAL" clId="{446777A4-BD7D-4BAF-A197-1598180C008E}" dt="2022-05-18T09:07:39.719" v="33"/>
        <pc:sldMkLst>
          <pc:docMk/>
          <pc:sldMk cId="3749499909" sldId="264"/>
        </pc:sldMkLst>
        <pc:spChg chg="add del">
          <ac:chgData name="13schishti@gmail.com" userId="50d09452-0880-4b95-9789-233fac06fb4e" providerId="ADAL" clId="{446777A4-BD7D-4BAF-A197-1598180C008E}" dt="2022-05-18T09:07:39.719" v="33"/>
          <ac:spMkLst>
            <pc:docMk/>
            <pc:sldMk cId="3749499909" sldId="264"/>
            <ac:spMk id="47" creationId="{9228552E-C8B1-4A80-8448-0787CE0FC704}"/>
          </ac:spMkLst>
        </pc:spChg>
      </pc:sldChg>
      <pc:sldChg chg="new del">
        <pc:chgData name="13schishti@gmail.com" userId="50d09452-0880-4b95-9789-233fac06fb4e" providerId="ADAL" clId="{446777A4-BD7D-4BAF-A197-1598180C008E}" dt="2022-05-18T09:14:45.662" v="240" actId="680"/>
        <pc:sldMkLst>
          <pc:docMk/>
          <pc:sldMk cId="638949143" sldId="265"/>
        </pc:sldMkLst>
      </pc:sldChg>
      <pc:sldChg chg="add del">
        <pc:chgData name="13schishti@gmail.com" userId="50d09452-0880-4b95-9789-233fac06fb4e" providerId="ADAL" clId="{446777A4-BD7D-4BAF-A197-1598180C008E}" dt="2022-05-18T09:14:53.109" v="246"/>
        <pc:sldMkLst>
          <pc:docMk/>
          <pc:sldMk cId="2123795036" sldId="265"/>
        </pc:sldMkLst>
      </pc:sldChg>
      <pc:sldChg chg="addSp delSp modSp add mod ord">
        <pc:chgData name="13schishti@gmail.com" userId="50d09452-0880-4b95-9789-233fac06fb4e" providerId="ADAL" clId="{446777A4-BD7D-4BAF-A197-1598180C008E}" dt="2022-05-18T09:16:44.443" v="271"/>
        <pc:sldMkLst>
          <pc:docMk/>
          <pc:sldMk cId="3294215086" sldId="265"/>
        </pc:sldMkLst>
        <pc:spChg chg="mod">
          <ac:chgData name="13schishti@gmail.com" userId="50d09452-0880-4b95-9789-233fac06fb4e" providerId="ADAL" clId="{446777A4-BD7D-4BAF-A197-1598180C008E}" dt="2022-05-18T09:14:58.054" v="257" actId="20577"/>
          <ac:spMkLst>
            <pc:docMk/>
            <pc:sldMk cId="3294215086" sldId="265"/>
            <ac:spMk id="2" creationId="{01277F8D-E861-0F60-5733-02D8DDF62833}"/>
          </ac:spMkLst>
        </pc:spChg>
        <pc:spChg chg="add del mod">
          <ac:chgData name="13schishti@gmail.com" userId="50d09452-0880-4b95-9789-233fac06fb4e" providerId="ADAL" clId="{446777A4-BD7D-4BAF-A197-1598180C008E}" dt="2022-05-18T09:16:34.272" v="267" actId="478"/>
          <ac:spMkLst>
            <pc:docMk/>
            <pc:sldMk cId="3294215086" sldId="265"/>
            <ac:spMk id="5" creationId="{660EEC49-46EE-0538-195B-8450EB8ADAE6}"/>
          </ac:spMkLst>
        </pc:spChg>
        <pc:picChg chg="add mod">
          <ac:chgData name="13schishti@gmail.com" userId="50d09452-0880-4b95-9789-233fac06fb4e" providerId="ADAL" clId="{446777A4-BD7D-4BAF-A197-1598180C008E}" dt="2022-05-18T09:16:40.233" v="269" actId="1076"/>
          <ac:picMkLst>
            <pc:docMk/>
            <pc:sldMk cId="3294215086" sldId="265"/>
            <ac:picMk id="4" creationId="{4313F9B2-4EEC-CA7B-0AFE-117F42DEE768}"/>
          </ac:picMkLst>
        </pc:picChg>
      </pc:sldChg>
      <pc:sldChg chg="add del">
        <pc:chgData name="13schishti@gmail.com" userId="50d09452-0880-4b95-9789-233fac06fb4e" providerId="ADAL" clId="{446777A4-BD7D-4BAF-A197-1598180C008E}" dt="2022-05-18T10:21:37.268" v="339" actId="47"/>
        <pc:sldMkLst>
          <pc:docMk/>
          <pc:sldMk cId="2969717283" sldId="266"/>
        </pc:sldMkLst>
      </pc:sldChg>
      <pc:sldChg chg="new del">
        <pc:chgData name="13schishti@gmail.com" userId="50d09452-0880-4b95-9789-233fac06fb4e" providerId="ADAL" clId="{446777A4-BD7D-4BAF-A197-1598180C008E}" dt="2022-05-18T09:16:49.789" v="274" actId="47"/>
        <pc:sldMkLst>
          <pc:docMk/>
          <pc:sldMk cId="3215045568" sldId="266"/>
        </pc:sldMkLst>
      </pc:sldChg>
      <pc:sldMasterChg chg="addSp">
        <pc:chgData name="13schishti@gmail.com" userId="50d09452-0880-4b95-9789-233fac06fb4e" providerId="ADAL" clId="{446777A4-BD7D-4BAF-A197-1598180C008E}" dt="2022-05-18T09:05:21.115" v="2"/>
        <pc:sldMasterMkLst>
          <pc:docMk/>
          <pc:sldMasterMk cId="235591875" sldId="2147483690"/>
        </pc:sldMasterMkLst>
        <pc:spChg chg="add">
          <ac:chgData name="13schishti@gmail.com" userId="50d09452-0880-4b95-9789-233fac06fb4e" providerId="ADAL" clId="{446777A4-BD7D-4BAF-A197-1598180C008E}" dt="2022-05-18T09:05:21.115" v="2"/>
          <ac:spMkLst>
            <pc:docMk/>
            <pc:sldMasterMk cId="235591875" sldId="2147483690"/>
            <ac:spMk id="8" creationId="{4EC188BB-C040-BB92-653F-CFD458F5E578}"/>
          </ac:spMkLst>
        </pc:spChg>
        <pc:picChg chg="add">
          <ac:chgData name="13schishti@gmail.com" userId="50d09452-0880-4b95-9789-233fac06fb4e" providerId="ADAL" clId="{446777A4-BD7D-4BAF-A197-1598180C008E}" dt="2022-05-18T09:05:21.115" v="2"/>
          <ac:picMkLst>
            <pc:docMk/>
            <pc:sldMasterMk cId="235591875" sldId="2147483690"/>
            <ac:picMk id="7" creationId="{932879F2-E278-AA6D-D06A-694B2AB1799C}"/>
          </ac:picMkLst>
        </pc:picChg>
      </pc:sldMasterChg>
      <pc:sldMasterChg chg="addSp">
        <pc:chgData name="13schishti@gmail.com" userId="50d09452-0880-4b95-9789-233fac06fb4e" providerId="ADAL" clId="{446777A4-BD7D-4BAF-A197-1598180C008E}" dt="2022-05-18T09:06:03.362" v="6"/>
        <pc:sldMasterMkLst>
          <pc:docMk/>
          <pc:sldMasterMk cId="697379050" sldId="2147483703"/>
        </pc:sldMasterMkLst>
        <pc:spChg chg="add">
          <ac:chgData name="13schishti@gmail.com" userId="50d09452-0880-4b95-9789-233fac06fb4e" providerId="ADAL" clId="{446777A4-BD7D-4BAF-A197-1598180C008E}" dt="2022-05-18T09:06:03.362" v="6"/>
          <ac:spMkLst>
            <pc:docMk/>
            <pc:sldMasterMk cId="697379050" sldId="2147483703"/>
            <ac:spMk id="8" creationId="{9D3FAC5B-BE1B-A5B8-DCAB-E2A63975FBD4}"/>
          </ac:spMkLst>
        </pc:spChg>
        <pc:picChg chg="add">
          <ac:chgData name="13schishti@gmail.com" userId="50d09452-0880-4b95-9789-233fac06fb4e" providerId="ADAL" clId="{446777A4-BD7D-4BAF-A197-1598180C008E}" dt="2022-05-18T09:06:03.362" v="6"/>
          <ac:picMkLst>
            <pc:docMk/>
            <pc:sldMasterMk cId="697379050" sldId="2147483703"/>
            <ac:picMk id="7" creationId="{1CD646C3-671E-D3BE-B416-57D98E56E38F}"/>
          </ac:picMkLst>
        </pc:picChg>
      </pc:sldMasterChg>
      <pc:sldMasterChg chg="addSp">
        <pc:chgData name="13schishti@gmail.com" userId="50d09452-0880-4b95-9789-233fac06fb4e" providerId="ADAL" clId="{446777A4-BD7D-4BAF-A197-1598180C008E}" dt="2022-05-18T09:13:13.317" v="221"/>
        <pc:sldMasterMkLst>
          <pc:docMk/>
          <pc:sldMasterMk cId="921681326" sldId="2147483716"/>
        </pc:sldMasterMkLst>
        <pc:spChg chg="add">
          <ac:chgData name="13schishti@gmail.com" userId="50d09452-0880-4b95-9789-233fac06fb4e" providerId="ADAL" clId="{446777A4-BD7D-4BAF-A197-1598180C008E}" dt="2022-05-18T09:13:13.317" v="221"/>
          <ac:spMkLst>
            <pc:docMk/>
            <pc:sldMasterMk cId="921681326" sldId="2147483716"/>
            <ac:spMk id="8" creationId="{D923E7EA-BE69-613B-E9C8-F29772D62DAF}"/>
          </ac:spMkLst>
        </pc:spChg>
        <pc:picChg chg="add">
          <ac:chgData name="13schishti@gmail.com" userId="50d09452-0880-4b95-9789-233fac06fb4e" providerId="ADAL" clId="{446777A4-BD7D-4BAF-A197-1598180C008E}" dt="2022-05-18T09:13:13.317" v="221"/>
          <ac:picMkLst>
            <pc:docMk/>
            <pc:sldMasterMk cId="921681326" sldId="2147483716"/>
            <ac:picMk id="7" creationId="{02969C1C-149B-902E-09E7-AABA377B26B3}"/>
          </ac:picMkLst>
        </pc:picChg>
      </pc:sldMasterChg>
    </pc:docChg>
  </pc:docChgLst>
  <pc:docChgLst>
    <pc:chgData name="Someleze Diko" userId="345de699-f35d-40ff-bb24-ede3ec5039e8" providerId="ADAL" clId="{7F2ED845-37E7-4E42-B940-A225C42F5F4B}"/>
    <pc:docChg chg="custSel modSld">
      <pc:chgData name="Someleze Diko" userId="345de699-f35d-40ff-bb24-ede3ec5039e8" providerId="ADAL" clId="{7F2ED845-37E7-4E42-B940-A225C42F5F4B}" dt="2022-05-27T12:46:54.934" v="102" actId="404"/>
      <pc:docMkLst>
        <pc:docMk/>
      </pc:docMkLst>
      <pc:sldChg chg="modSp mod">
        <pc:chgData name="Someleze Diko" userId="345de699-f35d-40ff-bb24-ede3ec5039e8" providerId="ADAL" clId="{7F2ED845-37E7-4E42-B940-A225C42F5F4B}" dt="2022-05-27T12:40:36.275" v="22" actId="20577"/>
        <pc:sldMkLst>
          <pc:docMk/>
          <pc:sldMk cId="4271299041" sldId="260"/>
        </pc:sldMkLst>
        <pc:spChg chg="mod">
          <ac:chgData name="Someleze Diko" userId="345de699-f35d-40ff-bb24-ede3ec5039e8" providerId="ADAL" clId="{7F2ED845-37E7-4E42-B940-A225C42F5F4B}" dt="2022-05-27T12:40:36.275" v="22" actId="20577"/>
          <ac:spMkLst>
            <pc:docMk/>
            <pc:sldMk cId="4271299041" sldId="260"/>
            <ac:spMk id="9" creationId="{B9451BE4-86D9-DD45-8653-C74B45BFA137}"/>
          </ac:spMkLst>
        </pc:spChg>
      </pc:sldChg>
      <pc:sldChg chg="modSp mod">
        <pc:chgData name="Someleze Diko" userId="345de699-f35d-40ff-bb24-ede3ec5039e8" providerId="ADAL" clId="{7F2ED845-37E7-4E42-B940-A225C42F5F4B}" dt="2022-05-27T12:46:54.934" v="102" actId="404"/>
        <pc:sldMkLst>
          <pc:docMk/>
          <pc:sldMk cId="975841468" sldId="262"/>
        </pc:sldMkLst>
        <pc:graphicFrameChg chg="mod modGraphic">
          <ac:chgData name="Someleze Diko" userId="345de699-f35d-40ff-bb24-ede3ec5039e8" providerId="ADAL" clId="{7F2ED845-37E7-4E42-B940-A225C42F5F4B}" dt="2022-05-27T12:46:54.934" v="102" actId="404"/>
          <ac:graphicFrameMkLst>
            <pc:docMk/>
            <pc:sldMk cId="975841468" sldId="262"/>
            <ac:graphicFrameMk id="53" creationId="{D4DB32DC-D2AD-21BA-456D-D071F0DD922C}"/>
          </ac:graphicFrameMkLst>
        </pc:graphicFrameChg>
      </pc:sldChg>
      <pc:sldChg chg="modSp mod">
        <pc:chgData name="Someleze Diko" userId="345de699-f35d-40ff-bb24-ede3ec5039e8" providerId="ADAL" clId="{7F2ED845-37E7-4E42-B940-A225C42F5F4B}" dt="2022-05-27T12:46:25.529" v="99" actId="404"/>
        <pc:sldMkLst>
          <pc:docMk/>
          <pc:sldMk cId="4271023810" sldId="263"/>
        </pc:sldMkLst>
        <pc:graphicFrameChg chg="mod modGraphic">
          <ac:chgData name="Someleze Diko" userId="345de699-f35d-40ff-bb24-ede3ec5039e8" providerId="ADAL" clId="{7F2ED845-37E7-4E42-B940-A225C42F5F4B}" dt="2022-05-27T12:46:25.529" v="99" actId="404"/>
          <ac:graphicFrameMkLst>
            <pc:docMk/>
            <pc:sldMk cId="4271023810" sldId="263"/>
            <ac:graphicFrameMk id="53" creationId="{D4DB32DC-D2AD-21BA-456D-D071F0DD922C}"/>
          </ac:graphicFrameMkLst>
        </pc:graphicFrameChg>
      </pc:sldChg>
      <pc:sldChg chg="modSp">
        <pc:chgData name="Someleze Diko" userId="345de699-f35d-40ff-bb24-ede3ec5039e8" providerId="ADAL" clId="{7F2ED845-37E7-4E42-B940-A225C42F5F4B}" dt="2022-05-27T12:41:56.351" v="30" actId="404"/>
        <pc:sldMkLst>
          <pc:docMk/>
          <pc:sldMk cId="2736903239" sldId="264"/>
        </pc:sldMkLst>
        <pc:spChg chg="mod">
          <ac:chgData name="Someleze Diko" userId="345de699-f35d-40ff-bb24-ede3ec5039e8" providerId="ADAL" clId="{7F2ED845-37E7-4E42-B940-A225C42F5F4B}" dt="2022-05-27T12:41:56.351" v="30" actId="404"/>
          <ac:spMkLst>
            <pc:docMk/>
            <pc:sldMk cId="2736903239" sldId="264"/>
            <ac:spMk id="2" creationId="{01277F8D-E861-0F60-5733-02D8DDF62833}"/>
          </ac:spMkLst>
        </pc:spChg>
      </pc:sldChg>
      <pc:sldChg chg="modSp mod">
        <pc:chgData name="Someleze Diko" userId="345de699-f35d-40ff-bb24-ede3ec5039e8" providerId="ADAL" clId="{7F2ED845-37E7-4E42-B940-A225C42F5F4B}" dt="2022-05-27T12:41:29.211" v="26" actId="2711"/>
        <pc:sldMkLst>
          <pc:docMk/>
          <pc:sldMk cId="2212076340" sldId="266"/>
        </pc:sldMkLst>
        <pc:spChg chg="mod">
          <ac:chgData name="Someleze Diko" userId="345de699-f35d-40ff-bb24-ede3ec5039e8" providerId="ADAL" clId="{7F2ED845-37E7-4E42-B940-A225C42F5F4B}" dt="2022-05-27T12:41:03.639" v="24" actId="404"/>
          <ac:spMkLst>
            <pc:docMk/>
            <pc:sldMk cId="2212076340" sldId="266"/>
            <ac:spMk id="2" creationId="{CBE52E01-CF61-2F2F-2C35-BDB60FF8951E}"/>
          </ac:spMkLst>
        </pc:spChg>
        <pc:graphicFrameChg chg="mod">
          <ac:chgData name="Someleze Diko" userId="345de699-f35d-40ff-bb24-ede3ec5039e8" providerId="ADAL" clId="{7F2ED845-37E7-4E42-B940-A225C42F5F4B}" dt="2022-05-27T12:41:29.211" v="26" actId="2711"/>
          <ac:graphicFrameMkLst>
            <pc:docMk/>
            <pc:sldMk cId="2212076340" sldId="266"/>
            <ac:graphicFrameMk id="10" creationId="{3B1BCCED-388D-9325-9167-157DCB724982}"/>
          </ac:graphicFrameMkLst>
        </pc:graphicFrameChg>
      </pc:sldChg>
      <pc:sldChg chg="modSp mod">
        <pc:chgData name="Someleze Diko" userId="345de699-f35d-40ff-bb24-ede3ec5039e8" providerId="ADAL" clId="{7F2ED845-37E7-4E42-B940-A225C42F5F4B}" dt="2022-05-27T12:44:18.809" v="39" actId="2711"/>
        <pc:sldMkLst>
          <pc:docMk/>
          <pc:sldMk cId="332983706" sldId="267"/>
        </pc:sldMkLst>
        <pc:spChg chg="mod">
          <ac:chgData name="Someleze Diko" userId="345de699-f35d-40ff-bb24-ede3ec5039e8" providerId="ADAL" clId="{7F2ED845-37E7-4E42-B940-A225C42F5F4B}" dt="2022-05-27T12:43:25.466" v="34" actId="404"/>
          <ac:spMkLst>
            <pc:docMk/>
            <pc:sldMk cId="332983706" sldId="267"/>
            <ac:spMk id="2" creationId="{CBE52E01-CF61-2F2F-2C35-BDB60FF8951E}"/>
          </ac:spMkLst>
        </pc:spChg>
        <pc:graphicFrameChg chg="mod">
          <ac:chgData name="Someleze Diko" userId="345de699-f35d-40ff-bb24-ede3ec5039e8" providerId="ADAL" clId="{7F2ED845-37E7-4E42-B940-A225C42F5F4B}" dt="2022-05-27T12:44:18.809" v="39" actId="2711"/>
          <ac:graphicFrameMkLst>
            <pc:docMk/>
            <pc:sldMk cId="332983706" sldId="267"/>
            <ac:graphicFrameMk id="10" creationId="{3B1BCCED-388D-9325-9167-157DCB724982}"/>
          </ac:graphicFrameMkLst>
        </pc:graphicFrameChg>
      </pc:sldChg>
      <pc:sldChg chg="modSp mod">
        <pc:chgData name="Someleze Diko" userId="345de699-f35d-40ff-bb24-ede3ec5039e8" providerId="ADAL" clId="{7F2ED845-37E7-4E42-B940-A225C42F5F4B}" dt="2022-05-27T12:41:43.425" v="28" actId="404"/>
        <pc:sldMkLst>
          <pc:docMk/>
          <pc:sldMk cId="2570125280" sldId="268"/>
        </pc:sldMkLst>
        <pc:spChg chg="mod">
          <ac:chgData name="Someleze Diko" userId="345de699-f35d-40ff-bb24-ede3ec5039e8" providerId="ADAL" clId="{7F2ED845-37E7-4E42-B940-A225C42F5F4B}" dt="2022-05-27T12:41:43.425" v="28" actId="404"/>
          <ac:spMkLst>
            <pc:docMk/>
            <pc:sldMk cId="2570125280" sldId="268"/>
            <ac:spMk id="2" creationId="{EE344FC7-70CA-0BC9-B68B-78FB85BB6C32}"/>
          </ac:spMkLst>
        </pc:spChg>
      </pc:sldChg>
      <pc:sldChg chg="modSp mod">
        <pc:chgData name="Someleze Diko" userId="345de699-f35d-40ff-bb24-ede3ec5039e8" providerId="ADAL" clId="{7F2ED845-37E7-4E42-B940-A225C42F5F4B}" dt="2022-05-27T12:42:12.623" v="32" actId="404"/>
        <pc:sldMkLst>
          <pc:docMk/>
          <pc:sldMk cId="2690705691" sldId="270"/>
        </pc:sldMkLst>
        <pc:spChg chg="mod">
          <ac:chgData name="Someleze Diko" userId="345de699-f35d-40ff-bb24-ede3ec5039e8" providerId="ADAL" clId="{7F2ED845-37E7-4E42-B940-A225C42F5F4B}" dt="2022-05-27T12:42:12.623" v="32" actId="404"/>
          <ac:spMkLst>
            <pc:docMk/>
            <pc:sldMk cId="2690705691" sldId="270"/>
            <ac:spMk id="2" creationId="{02C335FB-30DE-D676-DB28-5C8C10ADB247}"/>
          </ac:spMkLst>
        </pc:spChg>
        <pc:graphicFrameChg chg="mod">
          <ac:chgData name="Someleze Diko" userId="345de699-f35d-40ff-bb24-ede3ec5039e8" providerId="ADAL" clId="{7F2ED845-37E7-4E42-B940-A225C42F5F4B}" dt="2022-05-27T12:42:10.312" v="31" actId="2711"/>
          <ac:graphicFrameMkLst>
            <pc:docMk/>
            <pc:sldMk cId="2690705691" sldId="270"/>
            <ac:graphicFrameMk id="11" creationId="{FE0FACAD-01F9-8470-6F30-64E03A7EEBC5}"/>
          </ac:graphicFrameMkLst>
        </pc:graphicFrameChg>
      </pc:sldChg>
      <pc:sldChg chg="modSp mod">
        <pc:chgData name="Someleze Diko" userId="345de699-f35d-40ff-bb24-ede3ec5039e8" providerId="ADAL" clId="{7F2ED845-37E7-4E42-B940-A225C42F5F4B}" dt="2022-05-27T12:45:35.618" v="95" actId="2711"/>
        <pc:sldMkLst>
          <pc:docMk/>
          <pc:sldMk cId="3965253390" sldId="273"/>
        </pc:sldMkLst>
        <pc:spChg chg="mod">
          <ac:chgData name="Someleze Diko" userId="345de699-f35d-40ff-bb24-ede3ec5039e8" providerId="ADAL" clId="{7F2ED845-37E7-4E42-B940-A225C42F5F4B}" dt="2022-05-27T12:45:35.618" v="95" actId="2711"/>
          <ac:spMkLst>
            <pc:docMk/>
            <pc:sldMk cId="3965253390" sldId="273"/>
            <ac:spMk id="2" creationId="{BC5C45E2-9134-DD37-78EA-85499ED09F1A}"/>
          </ac:spMkLst>
        </pc:spChg>
        <pc:spChg chg="mod">
          <ac:chgData name="Someleze Diko" userId="345de699-f35d-40ff-bb24-ede3ec5039e8" providerId="ADAL" clId="{7F2ED845-37E7-4E42-B940-A225C42F5F4B}" dt="2022-05-27T12:45:29.900" v="94" actId="27636"/>
          <ac:spMkLst>
            <pc:docMk/>
            <pc:sldMk cId="3965253390" sldId="273"/>
            <ac:spMk id="9" creationId="{B1F944D4-EEB6-5528-FBBC-C4C2E2FF8EF5}"/>
          </ac:spMkLst>
        </pc:spChg>
      </pc:sldChg>
    </pc:docChg>
  </pc:docChgLst>
  <pc:docChgLst>
    <pc:chgData name="13schishti@gmail.com" userId="50d09452-0880-4b95-9789-233fac06fb4e" providerId="ADAL" clId="{5D4DC1DF-CF84-453B-AD5D-50D6C2D6817E}"/>
    <pc:docChg chg="undo redo custSel addSld delSld modSld sldOrd">
      <pc:chgData name="13schishti@gmail.com" userId="50d09452-0880-4b95-9789-233fac06fb4e" providerId="ADAL" clId="{5D4DC1DF-CF84-453B-AD5D-50D6C2D6817E}" dt="2022-05-18T12:06:55.868" v="2103" actId="20577"/>
      <pc:docMkLst>
        <pc:docMk/>
      </pc:docMkLst>
      <pc:sldChg chg="addSp delSp modSp mod modTransition">
        <pc:chgData name="13schishti@gmail.com" userId="50d09452-0880-4b95-9789-233fac06fb4e" providerId="ADAL" clId="{5D4DC1DF-CF84-453B-AD5D-50D6C2D6817E}" dt="2022-05-18T11:17:55.297" v="1895" actId="27636"/>
        <pc:sldMkLst>
          <pc:docMk/>
          <pc:sldMk cId="2998891305" sldId="258"/>
        </pc:sldMkLst>
        <pc:spChg chg="add del mod">
          <ac:chgData name="13schishti@gmail.com" userId="50d09452-0880-4b95-9789-233fac06fb4e" providerId="ADAL" clId="{5D4DC1DF-CF84-453B-AD5D-50D6C2D6817E}" dt="2022-05-18T10:24:23.233" v="73" actId="478"/>
          <ac:spMkLst>
            <pc:docMk/>
            <pc:sldMk cId="2998891305" sldId="258"/>
            <ac:spMk id="3" creationId="{D2963DF0-A5B2-E131-C611-5589E714964D}"/>
          </ac:spMkLst>
        </pc:spChg>
        <pc:spChg chg="add del mod">
          <ac:chgData name="13schishti@gmail.com" userId="50d09452-0880-4b95-9789-233fac06fb4e" providerId="ADAL" clId="{5D4DC1DF-CF84-453B-AD5D-50D6C2D6817E}" dt="2022-05-18T10:24:22.651" v="72" actId="478"/>
          <ac:spMkLst>
            <pc:docMk/>
            <pc:sldMk cId="2998891305" sldId="258"/>
            <ac:spMk id="5" creationId="{B0BFF68E-2508-BFB1-0C29-292FBEB96AA9}"/>
          </ac:spMkLst>
        </pc:spChg>
        <pc:spChg chg="mod">
          <ac:chgData name="13schishti@gmail.com" userId="50d09452-0880-4b95-9789-233fac06fb4e" providerId="ADAL" clId="{5D4DC1DF-CF84-453B-AD5D-50D6C2D6817E}" dt="2022-05-18T10:24:42.524" v="82"/>
          <ac:spMkLst>
            <pc:docMk/>
            <pc:sldMk cId="2998891305" sldId="258"/>
            <ac:spMk id="7" creationId="{768FE562-15EF-7747-BAD0-72235F3CB99A}"/>
          </ac:spMkLst>
        </pc:spChg>
        <pc:spChg chg="mod">
          <ac:chgData name="13schishti@gmail.com" userId="50d09452-0880-4b95-9789-233fac06fb4e" providerId="ADAL" clId="{5D4DC1DF-CF84-453B-AD5D-50D6C2D6817E}" dt="2022-05-18T11:17:55.297" v="1895" actId="27636"/>
          <ac:spMkLst>
            <pc:docMk/>
            <pc:sldMk cId="2998891305" sldId="258"/>
            <ac:spMk id="9" creationId="{2D71A653-031B-EC4F-BF9C-BDC36AB7DF36}"/>
          </ac:spMkLst>
        </pc:spChg>
        <pc:spChg chg="del">
          <ac:chgData name="13schishti@gmail.com" userId="50d09452-0880-4b95-9789-233fac06fb4e" providerId="ADAL" clId="{5D4DC1DF-CF84-453B-AD5D-50D6C2D6817E}" dt="2022-05-18T10:24:22.260" v="71" actId="478"/>
          <ac:spMkLst>
            <pc:docMk/>
            <pc:sldMk cId="2998891305" sldId="258"/>
            <ac:spMk id="11" creationId="{57C8F70D-13EB-1C4B-B309-484398AD5C2C}"/>
          </ac:spMkLst>
        </pc:spChg>
        <pc:spChg chg="add del mod">
          <ac:chgData name="13schishti@gmail.com" userId="50d09452-0880-4b95-9789-233fac06fb4e" providerId="ADAL" clId="{5D4DC1DF-CF84-453B-AD5D-50D6C2D6817E}" dt="2022-05-18T10:24:25.638" v="75" actId="478"/>
          <ac:spMkLst>
            <pc:docMk/>
            <pc:sldMk cId="2998891305" sldId="258"/>
            <ac:spMk id="12" creationId="{D1580B2C-C16A-EA74-77BD-0E83B5B0F3FE}"/>
          </ac:spMkLst>
        </pc:spChg>
        <pc:spChg chg="del">
          <ac:chgData name="13schishti@gmail.com" userId="50d09452-0880-4b95-9789-233fac06fb4e" providerId="ADAL" clId="{5D4DC1DF-CF84-453B-AD5D-50D6C2D6817E}" dt="2022-05-18T10:24:24.236" v="74" actId="478"/>
          <ac:spMkLst>
            <pc:docMk/>
            <pc:sldMk cId="2998891305" sldId="258"/>
            <ac:spMk id="13" creationId="{49FE51CC-58D6-8C4E-AF72-5732958A52FD}"/>
          </ac:spMkLst>
        </pc:spChg>
        <pc:spChg chg="mod">
          <ac:chgData name="13schishti@gmail.com" userId="50d09452-0880-4b95-9789-233fac06fb4e" providerId="ADAL" clId="{5D4DC1DF-CF84-453B-AD5D-50D6C2D6817E}" dt="2022-05-18T10:24:30.136" v="76" actId="1076"/>
          <ac:spMkLst>
            <pc:docMk/>
            <pc:sldMk cId="2998891305" sldId="258"/>
            <ac:spMk id="14" creationId="{5A6CB507-4305-3B47-B325-906FA572FC58}"/>
          </ac:spMkLst>
        </pc:spChg>
        <pc:picChg chg="del">
          <ac:chgData name="13schishti@gmail.com" userId="50d09452-0880-4b95-9789-233fac06fb4e" providerId="ADAL" clId="{5D4DC1DF-CF84-453B-AD5D-50D6C2D6817E}" dt="2022-05-18T10:24:21.383" v="70" actId="478"/>
          <ac:picMkLst>
            <pc:docMk/>
            <pc:sldMk cId="2998891305" sldId="258"/>
            <ac:picMk id="8" creationId="{A3D083D5-E8B6-9244-821A-ECCF50DD792A}"/>
          </ac:picMkLst>
        </pc:picChg>
        <pc:picChg chg="mod">
          <ac:chgData name="13schishti@gmail.com" userId="50d09452-0880-4b95-9789-233fac06fb4e" providerId="ADAL" clId="{5D4DC1DF-CF84-453B-AD5D-50D6C2D6817E}" dt="2022-05-18T10:24:30.136" v="76" actId="1076"/>
          <ac:picMkLst>
            <pc:docMk/>
            <pc:sldMk cId="2998891305" sldId="258"/>
            <ac:picMk id="17" creationId="{FA1ACA6A-207A-DC48-AC37-A31A2DDAED3F}"/>
          </ac:picMkLst>
        </pc:picChg>
      </pc:sldChg>
      <pc:sldChg chg="modSp mod modTransition">
        <pc:chgData name="13schishti@gmail.com" userId="50d09452-0880-4b95-9789-233fac06fb4e" providerId="ADAL" clId="{5D4DC1DF-CF84-453B-AD5D-50D6C2D6817E}" dt="2022-05-18T10:30:21.079" v="400"/>
        <pc:sldMkLst>
          <pc:docMk/>
          <pc:sldMk cId="4271299041" sldId="260"/>
        </pc:sldMkLst>
        <pc:spChg chg="mod">
          <ac:chgData name="13schishti@gmail.com" userId="50d09452-0880-4b95-9789-233fac06fb4e" providerId="ADAL" clId="{5D4DC1DF-CF84-453B-AD5D-50D6C2D6817E}" dt="2022-05-18T10:24:18.274" v="69" actId="404"/>
          <ac:spMkLst>
            <pc:docMk/>
            <pc:sldMk cId="4271299041" sldId="260"/>
            <ac:spMk id="2" creationId="{430F800C-C5F3-DF43-8DD1-6F3AE4D8CFC3}"/>
          </ac:spMkLst>
        </pc:spChg>
      </pc:sldChg>
      <pc:sldChg chg="modSp modTransition">
        <pc:chgData name="13schishti@gmail.com" userId="50d09452-0880-4b95-9789-233fac06fb4e" providerId="ADAL" clId="{5D4DC1DF-CF84-453B-AD5D-50D6C2D6817E}" dt="2022-05-18T12:06:03.839" v="2099"/>
        <pc:sldMkLst>
          <pc:docMk/>
          <pc:sldMk cId="975841468" sldId="262"/>
        </pc:sldMkLst>
        <pc:graphicFrameChg chg="mod">
          <ac:chgData name="13schishti@gmail.com" userId="50d09452-0880-4b95-9789-233fac06fb4e" providerId="ADAL" clId="{5D4DC1DF-CF84-453B-AD5D-50D6C2D6817E}" dt="2022-05-18T12:06:03.839" v="2099"/>
          <ac:graphicFrameMkLst>
            <pc:docMk/>
            <pc:sldMk cId="975841468" sldId="262"/>
            <ac:graphicFrameMk id="53" creationId="{D4DB32DC-D2AD-21BA-456D-D071F0DD922C}"/>
          </ac:graphicFrameMkLst>
        </pc:graphicFrameChg>
      </pc:sldChg>
      <pc:sldChg chg="modTransition">
        <pc:chgData name="13schishti@gmail.com" userId="50d09452-0880-4b95-9789-233fac06fb4e" providerId="ADAL" clId="{5D4DC1DF-CF84-453B-AD5D-50D6C2D6817E}" dt="2022-05-18T10:30:21.079" v="400"/>
        <pc:sldMkLst>
          <pc:docMk/>
          <pc:sldMk cId="4271023810" sldId="263"/>
        </pc:sldMkLst>
      </pc:sldChg>
      <pc:sldChg chg="addSp delSp modSp mod modTransition setBg setFolMasterObjs addAnim delAnim">
        <pc:chgData name="13schishti@gmail.com" userId="50d09452-0880-4b95-9789-233fac06fb4e" providerId="ADAL" clId="{5D4DC1DF-CF84-453B-AD5D-50D6C2D6817E}" dt="2022-05-18T10:30:21.079" v="400"/>
        <pc:sldMkLst>
          <pc:docMk/>
          <pc:sldMk cId="2736903239" sldId="264"/>
        </pc:sldMkLst>
        <pc:spChg chg="mod ord">
          <ac:chgData name="13schishti@gmail.com" userId="50d09452-0880-4b95-9789-233fac06fb4e" providerId="ADAL" clId="{5D4DC1DF-CF84-453B-AD5D-50D6C2D6817E}" dt="2022-05-18T10:26:22.968" v="123" actId="26606"/>
          <ac:spMkLst>
            <pc:docMk/>
            <pc:sldMk cId="2736903239" sldId="264"/>
            <ac:spMk id="2" creationId="{01277F8D-E861-0F60-5733-02D8DDF62833}"/>
          </ac:spMkLst>
        </pc:spChg>
        <pc:spChg chg="add del mod">
          <ac:chgData name="13schishti@gmail.com" userId="50d09452-0880-4b95-9789-233fac06fb4e" providerId="ADAL" clId="{5D4DC1DF-CF84-453B-AD5D-50D6C2D6817E}" dt="2022-05-18T10:26:22.968" v="123" actId="26606"/>
          <ac:spMkLst>
            <pc:docMk/>
            <pc:sldMk cId="2736903239" sldId="264"/>
            <ac:spMk id="5" creationId="{998266AE-F3E5-EAA9-5234-8590296C7498}"/>
          </ac:spMkLst>
        </pc:spChg>
        <pc:spChg chg="add del">
          <ac:chgData name="13schishti@gmail.com" userId="50d09452-0880-4b95-9789-233fac06fb4e" providerId="ADAL" clId="{5D4DC1DF-CF84-453B-AD5D-50D6C2D6817E}" dt="2022-05-18T10:26:15.641" v="115" actId="26606"/>
          <ac:spMkLst>
            <pc:docMk/>
            <pc:sldMk cId="2736903239" sldId="264"/>
            <ac:spMk id="10" creationId="{71B2258F-86CA-4D4D-8270-BC05FCDEBFB3}"/>
          </ac:spMkLst>
        </pc:spChg>
        <pc:spChg chg="add del">
          <ac:chgData name="13schishti@gmail.com" userId="50d09452-0880-4b95-9789-233fac06fb4e" providerId="ADAL" clId="{5D4DC1DF-CF84-453B-AD5D-50D6C2D6817E}" dt="2022-05-18T10:26:22.968" v="123" actId="26606"/>
          <ac:spMkLst>
            <pc:docMk/>
            <pc:sldMk cId="2736903239" sldId="264"/>
            <ac:spMk id="13" creationId="{37C89E4B-3C9F-44B9-8B86-D9E3D112D8EC}"/>
          </ac:spMkLst>
        </pc:spChg>
        <pc:picChg chg="add del mod">
          <ac:chgData name="13schishti@gmail.com" userId="50d09452-0880-4b95-9789-233fac06fb4e" providerId="ADAL" clId="{5D4DC1DF-CF84-453B-AD5D-50D6C2D6817E}" dt="2022-05-18T10:26:33.611" v="124" actId="1440"/>
          <ac:picMkLst>
            <pc:docMk/>
            <pc:sldMk cId="2736903239" sldId="264"/>
            <ac:picMk id="4" creationId="{97BCD18C-8CEE-92F9-7AA1-59986843B250}"/>
          </ac:picMkLst>
        </pc:picChg>
        <pc:cxnChg chg="add del">
          <ac:chgData name="13schishti@gmail.com" userId="50d09452-0880-4b95-9789-233fac06fb4e" providerId="ADAL" clId="{5D4DC1DF-CF84-453B-AD5D-50D6C2D6817E}" dt="2022-05-18T10:26:22.968" v="123" actId="26606"/>
          <ac:cxnSpMkLst>
            <pc:docMk/>
            <pc:sldMk cId="2736903239" sldId="264"/>
            <ac:cxnSpMk id="12" creationId="{AA2EAA10-076F-46BD-8F0F-B9A2FB77A85C}"/>
          </ac:cxnSpMkLst>
        </pc:cxnChg>
        <pc:cxnChg chg="add del">
          <ac:chgData name="13schishti@gmail.com" userId="50d09452-0880-4b95-9789-233fac06fb4e" providerId="ADAL" clId="{5D4DC1DF-CF84-453B-AD5D-50D6C2D6817E}" dt="2022-05-18T10:26:22.968" v="123" actId="26606"/>
          <ac:cxnSpMkLst>
            <pc:docMk/>
            <pc:sldMk cId="2736903239" sldId="264"/>
            <ac:cxnSpMk id="14" creationId="{D891E407-403B-4764-86C9-33A56D3BCAA3}"/>
          </ac:cxnSpMkLst>
        </pc:cxnChg>
      </pc:sldChg>
      <pc:sldChg chg="mod modTransition modShow">
        <pc:chgData name="13schishti@gmail.com" userId="50d09452-0880-4b95-9789-233fac06fb4e" providerId="ADAL" clId="{5D4DC1DF-CF84-453B-AD5D-50D6C2D6817E}" dt="2022-05-18T12:05:49.435" v="2098" actId="729"/>
        <pc:sldMkLst>
          <pc:docMk/>
          <pc:sldMk cId="3294215086" sldId="265"/>
        </pc:sldMkLst>
      </pc:sldChg>
      <pc:sldChg chg="addSp delSp modSp new mod modTransition setBg setFolMasterObjs setClrOvrMap">
        <pc:chgData name="13schishti@gmail.com" userId="50d09452-0880-4b95-9789-233fac06fb4e" providerId="ADAL" clId="{5D4DC1DF-CF84-453B-AD5D-50D6C2D6817E}" dt="2022-05-18T10:33:26.891" v="461" actId="26606"/>
        <pc:sldMkLst>
          <pc:docMk/>
          <pc:sldMk cId="2212076340" sldId="266"/>
        </pc:sldMkLst>
        <pc:spChg chg="mod">
          <ac:chgData name="13schishti@gmail.com" userId="50d09452-0880-4b95-9789-233fac06fb4e" providerId="ADAL" clId="{5D4DC1DF-CF84-453B-AD5D-50D6C2D6817E}" dt="2022-05-18T10:33:26.891" v="461" actId="26606"/>
          <ac:spMkLst>
            <pc:docMk/>
            <pc:sldMk cId="2212076340" sldId="266"/>
            <ac:spMk id="2" creationId="{CBE52E01-CF61-2F2F-2C35-BDB60FF8951E}"/>
          </ac:spMkLst>
        </pc:spChg>
        <pc:spChg chg="del">
          <ac:chgData name="13schishti@gmail.com" userId="50d09452-0880-4b95-9789-233fac06fb4e" providerId="ADAL" clId="{5D4DC1DF-CF84-453B-AD5D-50D6C2D6817E}" dt="2022-05-18T10:27:09.972" v="126" actId="478"/>
          <ac:spMkLst>
            <pc:docMk/>
            <pc:sldMk cId="2212076340" sldId="266"/>
            <ac:spMk id="3" creationId="{DE5D7576-277C-A794-8BDE-EFF93576D610}"/>
          </ac:spMkLst>
        </pc:spChg>
        <pc:spChg chg="del">
          <ac:chgData name="13schishti@gmail.com" userId="50d09452-0880-4b95-9789-233fac06fb4e" providerId="ADAL" clId="{5D4DC1DF-CF84-453B-AD5D-50D6C2D6817E}" dt="2022-05-18T10:27:09.972" v="126" actId="478"/>
          <ac:spMkLst>
            <pc:docMk/>
            <pc:sldMk cId="2212076340" sldId="266"/>
            <ac:spMk id="4" creationId="{8FA877CE-CB8E-C4FC-B19A-6916EC710B87}"/>
          </ac:spMkLst>
        </pc:spChg>
        <pc:spChg chg="del">
          <ac:chgData name="13schishti@gmail.com" userId="50d09452-0880-4b95-9789-233fac06fb4e" providerId="ADAL" clId="{5D4DC1DF-CF84-453B-AD5D-50D6C2D6817E}" dt="2022-05-18T10:27:09.972" v="126" actId="478"/>
          <ac:spMkLst>
            <pc:docMk/>
            <pc:sldMk cId="2212076340" sldId="266"/>
            <ac:spMk id="5" creationId="{FE512E68-D629-04CB-8E66-93F0A70B39EB}"/>
          </ac:spMkLst>
        </pc:spChg>
        <pc:spChg chg="del">
          <ac:chgData name="13schishti@gmail.com" userId="50d09452-0880-4b95-9789-233fac06fb4e" providerId="ADAL" clId="{5D4DC1DF-CF84-453B-AD5D-50D6C2D6817E}" dt="2022-05-18T10:27:09.972" v="126" actId="478"/>
          <ac:spMkLst>
            <pc:docMk/>
            <pc:sldMk cId="2212076340" sldId="266"/>
            <ac:spMk id="6" creationId="{F312F1C6-5225-2B36-652F-EFC5CB49CB79}"/>
          </ac:spMkLst>
        </pc:spChg>
        <pc:spChg chg="del">
          <ac:chgData name="13schishti@gmail.com" userId="50d09452-0880-4b95-9789-233fac06fb4e" providerId="ADAL" clId="{5D4DC1DF-CF84-453B-AD5D-50D6C2D6817E}" dt="2022-05-18T10:27:09.972" v="126" actId="478"/>
          <ac:spMkLst>
            <pc:docMk/>
            <pc:sldMk cId="2212076340" sldId="266"/>
            <ac:spMk id="7" creationId="{1E593D85-F004-0AC0-B83F-335F686C64CA}"/>
          </ac:spMkLst>
        </pc:spChg>
        <pc:spChg chg="del">
          <ac:chgData name="13schishti@gmail.com" userId="50d09452-0880-4b95-9789-233fac06fb4e" providerId="ADAL" clId="{5D4DC1DF-CF84-453B-AD5D-50D6C2D6817E}" dt="2022-05-18T10:27:09.972" v="126" actId="478"/>
          <ac:spMkLst>
            <pc:docMk/>
            <pc:sldMk cId="2212076340" sldId="266"/>
            <ac:spMk id="8" creationId="{B1A1CBDC-0DD4-62B0-7A78-6BD5925B385B}"/>
          </ac:spMkLst>
        </pc:spChg>
        <pc:spChg chg="del">
          <ac:chgData name="13schishti@gmail.com" userId="50d09452-0880-4b95-9789-233fac06fb4e" providerId="ADAL" clId="{5D4DC1DF-CF84-453B-AD5D-50D6C2D6817E}" dt="2022-05-18T10:27:09.972" v="126" actId="478"/>
          <ac:spMkLst>
            <pc:docMk/>
            <pc:sldMk cId="2212076340" sldId="266"/>
            <ac:spMk id="9" creationId="{D6A15329-3F07-2DB0-FC5D-7E2D8336733E}"/>
          </ac:spMkLst>
        </pc:spChg>
        <pc:spChg chg="add del">
          <ac:chgData name="13schishti@gmail.com" userId="50d09452-0880-4b95-9789-233fac06fb4e" providerId="ADAL" clId="{5D4DC1DF-CF84-453B-AD5D-50D6C2D6817E}" dt="2022-05-18T10:33:26.891" v="461" actId="26606"/>
          <ac:spMkLst>
            <pc:docMk/>
            <pc:sldMk cId="2212076340" sldId="266"/>
            <ac:spMk id="12" creationId="{3A5B4632-C963-4296-86F0-79AA9EA5AE98}"/>
          </ac:spMkLst>
        </pc:spChg>
        <pc:spChg chg="add del">
          <ac:chgData name="13schishti@gmail.com" userId="50d09452-0880-4b95-9789-233fac06fb4e" providerId="ADAL" clId="{5D4DC1DF-CF84-453B-AD5D-50D6C2D6817E}" dt="2022-05-18T10:33:26.891" v="461" actId="26606"/>
          <ac:spMkLst>
            <pc:docMk/>
            <pc:sldMk cId="2212076340" sldId="266"/>
            <ac:spMk id="14" creationId="{D928DD85-BB99-450D-A702-2683E0296282}"/>
          </ac:spMkLst>
        </pc:spChg>
        <pc:spChg chg="add del">
          <ac:chgData name="13schishti@gmail.com" userId="50d09452-0880-4b95-9789-233fac06fb4e" providerId="ADAL" clId="{5D4DC1DF-CF84-453B-AD5D-50D6C2D6817E}" dt="2022-05-18T10:29:05.792" v="309" actId="26606"/>
          <ac:spMkLst>
            <pc:docMk/>
            <pc:sldMk cId="2212076340" sldId="266"/>
            <ac:spMk id="15" creationId="{3A5B4632-C963-4296-86F0-79AA9EA5AE98}"/>
          </ac:spMkLst>
        </pc:spChg>
        <pc:spChg chg="add del">
          <ac:chgData name="13schishti@gmail.com" userId="50d09452-0880-4b95-9789-233fac06fb4e" providerId="ADAL" clId="{5D4DC1DF-CF84-453B-AD5D-50D6C2D6817E}" dt="2022-05-18T10:33:26.891" v="461" actId="26606"/>
          <ac:spMkLst>
            <pc:docMk/>
            <pc:sldMk cId="2212076340" sldId="266"/>
            <ac:spMk id="16" creationId="{240E5BD2-4019-4012-A1AA-628900E659E9}"/>
          </ac:spMkLst>
        </pc:spChg>
        <pc:spChg chg="add del">
          <ac:chgData name="13schishti@gmail.com" userId="50d09452-0880-4b95-9789-233fac06fb4e" providerId="ADAL" clId="{5D4DC1DF-CF84-453B-AD5D-50D6C2D6817E}" dt="2022-05-18T10:33:22.837" v="459" actId="26606"/>
          <ac:spMkLst>
            <pc:docMk/>
            <pc:sldMk cId="2212076340" sldId="266"/>
            <ac:spMk id="17" creationId="{D928DD85-BB99-450D-A702-2683E0296282}"/>
          </ac:spMkLst>
        </pc:spChg>
        <pc:spChg chg="add del">
          <ac:chgData name="13schishti@gmail.com" userId="50d09452-0880-4b95-9789-233fac06fb4e" providerId="ADAL" clId="{5D4DC1DF-CF84-453B-AD5D-50D6C2D6817E}" dt="2022-05-18T10:33:22.837" v="459" actId="26606"/>
          <ac:spMkLst>
            <pc:docMk/>
            <pc:sldMk cId="2212076340" sldId="266"/>
            <ac:spMk id="19" creationId="{240E5BD2-4019-4012-A1AA-628900E659E9}"/>
          </ac:spMkLst>
        </pc:spChg>
        <pc:graphicFrameChg chg="add mod modGraphic">
          <ac:chgData name="13schishti@gmail.com" userId="50d09452-0880-4b95-9789-233fac06fb4e" providerId="ADAL" clId="{5D4DC1DF-CF84-453B-AD5D-50D6C2D6817E}" dt="2022-05-18T10:29:13.967" v="310" actId="26606"/>
          <ac:graphicFrameMkLst>
            <pc:docMk/>
            <pc:sldMk cId="2212076340" sldId="266"/>
            <ac:graphicFrameMk id="10" creationId="{3B1BCCED-388D-9325-9167-157DCB724982}"/>
          </ac:graphicFrameMkLst>
        </pc:graphicFrameChg>
      </pc:sldChg>
      <pc:sldChg chg="addSp delSp modSp add mod ord modTransition">
        <pc:chgData name="13schishti@gmail.com" userId="50d09452-0880-4b95-9789-233fac06fb4e" providerId="ADAL" clId="{5D4DC1DF-CF84-453B-AD5D-50D6C2D6817E}" dt="2022-05-18T11:35:54.489" v="2091" actId="20577"/>
        <pc:sldMkLst>
          <pc:docMk/>
          <pc:sldMk cId="332983706" sldId="267"/>
        </pc:sldMkLst>
        <pc:spChg chg="mod">
          <ac:chgData name="13schishti@gmail.com" userId="50d09452-0880-4b95-9789-233fac06fb4e" providerId="ADAL" clId="{5D4DC1DF-CF84-453B-AD5D-50D6C2D6817E}" dt="2022-05-18T11:35:40.771" v="2089" actId="20577"/>
          <ac:spMkLst>
            <pc:docMk/>
            <pc:sldMk cId="332983706" sldId="267"/>
            <ac:spMk id="2" creationId="{CBE52E01-CF61-2F2F-2C35-BDB60FF8951E}"/>
          </ac:spMkLst>
        </pc:spChg>
        <pc:spChg chg="add del">
          <ac:chgData name="13schishti@gmail.com" userId="50d09452-0880-4b95-9789-233fac06fb4e" providerId="ADAL" clId="{5D4DC1DF-CF84-453B-AD5D-50D6C2D6817E}" dt="2022-05-18T10:29:39.530" v="331" actId="26606"/>
          <ac:spMkLst>
            <pc:docMk/>
            <pc:sldMk cId="332983706" sldId="267"/>
            <ac:spMk id="12" creationId="{3A5B4632-C963-4296-86F0-79AA9EA5AE98}"/>
          </ac:spMkLst>
        </pc:spChg>
        <pc:spChg chg="add del">
          <ac:chgData name="13schishti@gmail.com" userId="50d09452-0880-4b95-9789-233fac06fb4e" providerId="ADAL" clId="{5D4DC1DF-CF84-453B-AD5D-50D6C2D6817E}" dt="2022-05-18T10:29:39.530" v="331" actId="26606"/>
          <ac:spMkLst>
            <pc:docMk/>
            <pc:sldMk cId="332983706" sldId="267"/>
            <ac:spMk id="17" creationId="{59A309A7-1751-4ABE-A3C1-EEC40366AD89}"/>
          </ac:spMkLst>
        </pc:spChg>
        <pc:spChg chg="add del">
          <ac:chgData name="13schishti@gmail.com" userId="50d09452-0880-4b95-9789-233fac06fb4e" providerId="ADAL" clId="{5D4DC1DF-CF84-453B-AD5D-50D6C2D6817E}" dt="2022-05-18T10:29:39.530" v="331" actId="26606"/>
          <ac:spMkLst>
            <pc:docMk/>
            <pc:sldMk cId="332983706" sldId="267"/>
            <ac:spMk id="19" creationId="{967D8EB6-EAE1-4F9C-B398-83321E287204}"/>
          </ac:spMkLst>
        </pc:spChg>
        <pc:graphicFrameChg chg="mod modGraphic">
          <ac:chgData name="13schishti@gmail.com" userId="50d09452-0880-4b95-9789-233fac06fb4e" providerId="ADAL" clId="{5D4DC1DF-CF84-453B-AD5D-50D6C2D6817E}" dt="2022-05-18T11:35:54.489" v="2091" actId="20577"/>
          <ac:graphicFrameMkLst>
            <pc:docMk/>
            <pc:sldMk cId="332983706" sldId="267"/>
            <ac:graphicFrameMk id="10" creationId="{3B1BCCED-388D-9325-9167-157DCB724982}"/>
          </ac:graphicFrameMkLst>
        </pc:graphicFrameChg>
      </pc:sldChg>
      <pc:sldChg chg="addSp delSp modSp new mod ord modMedia setBg setFolMasterObjs">
        <pc:chgData name="13schishti@gmail.com" userId="50d09452-0880-4b95-9789-233fac06fb4e" providerId="ADAL" clId="{5D4DC1DF-CF84-453B-AD5D-50D6C2D6817E}" dt="2022-05-18T10:34:19.852" v="545" actId="1076"/>
        <pc:sldMkLst>
          <pc:docMk/>
          <pc:sldMk cId="2570125280" sldId="268"/>
        </pc:sldMkLst>
        <pc:spChg chg="mod">
          <ac:chgData name="13schishti@gmail.com" userId="50d09452-0880-4b95-9789-233fac06fb4e" providerId="ADAL" clId="{5D4DC1DF-CF84-453B-AD5D-50D6C2D6817E}" dt="2022-05-18T10:34:19.852" v="545" actId="1076"/>
          <ac:spMkLst>
            <pc:docMk/>
            <pc:sldMk cId="2570125280" sldId="268"/>
            <ac:spMk id="2" creationId="{EE344FC7-70CA-0BC9-B68B-78FB85BB6C32}"/>
          </ac:spMkLst>
        </pc:spChg>
        <pc:spChg chg="del">
          <ac:chgData name="13schishti@gmail.com" userId="50d09452-0880-4b95-9789-233fac06fb4e" providerId="ADAL" clId="{5D4DC1DF-CF84-453B-AD5D-50D6C2D6817E}" dt="2022-05-18T10:33:56.912" v="540" actId="478"/>
          <ac:spMkLst>
            <pc:docMk/>
            <pc:sldMk cId="2570125280" sldId="268"/>
            <ac:spMk id="3" creationId="{5A0F2244-7D03-757E-E698-8AD6831953E8}"/>
          </ac:spMkLst>
        </pc:spChg>
        <pc:spChg chg="del">
          <ac:chgData name="13schishti@gmail.com" userId="50d09452-0880-4b95-9789-233fac06fb4e" providerId="ADAL" clId="{5D4DC1DF-CF84-453B-AD5D-50D6C2D6817E}" dt="2022-05-18T10:33:56.912" v="540" actId="478"/>
          <ac:spMkLst>
            <pc:docMk/>
            <pc:sldMk cId="2570125280" sldId="268"/>
            <ac:spMk id="4" creationId="{F98F7804-2AEA-5E5C-BD20-9EC1CEB0D561}"/>
          </ac:spMkLst>
        </pc:spChg>
        <pc:spChg chg="del">
          <ac:chgData name="13schishti@gmail.com" userId="50d09452-0880-4b95-9789-233fac06fb4e" providerId="ADAL" clId="{5D4DC1DF-CF84-453B-AD5D-50D6C2D6817E}" dt="2022-05-18T10:33:56.912" v="540" actId="478"/>
          <ac:spMkLst>
            <pc:docMk/>
            <pc:sldMk cId="2570125280" sldId="268"/>
            <ac:spMk id="5" creationId="{90AEDB5E-515C-298E-5671-5E9C141950E8}"/>
          </ac:spMkLst>
        </pc:spChg>
        <pc:spChg chg="del">
          <ac:chgData name="13schishti@gmail.com" userId="50d09452-0880-4b95-9789-233fac06fb4e" providerId="ADAL" clId="{5D4DC1DF-CF84-453B-AD5D-50D6C2D6817E}" dt="2022-05-18T10:33:56.912" v="540" actId="478"/>
          <ac:spMkLst>
            <pc:docMk/>
            <pc:sldMk cId="2570125280" sldId="268"/>
            <ac:spMk id="6" creationId="{1DC79CDA-99E7-BE5D-E15F-7EF4BE2ADEAA}"/>
          </ac:spMkLst>
        </pc:spChg>
        <pc:spChg chg="del">
          <ac:chgData name="13schishti@gmail.com" userId="50d09452-0880-4b95-9789-233fac06fb4e" providerId="ADAL" clId="{5D4DC1DF-CF84-453B-AD5D-50D6C2D6817E}" dt="2022-05-18T10:33:56.912" v="540" actId="478"/>
          <ac:spMkLst>
            <pc:docMk/>
            <pc:sldMk cId="2570125280" sldId="268"/>
            <ac:spMk id="7" creationId="{2DDF909B-2E71-BDE4-2094-62C9AA2D954A}"/>
          </ac:spMkLst>
        </pc:spChg>
        <pc:spChg chg="del">
          <ac:chgData name="13schishti@gmail.com" userId="50d09452-0880-4b95-9789-233fac06fb4e" providerId="ADAL" clId="{5D4DC1DF-CF84-453B-AD5D-50D6C2D6817E}" dt="2022-05-18T10:33:56.912" v="540" actId="478"/>
          <ac:spMkLst>
            <pc:docMk/>
            <pc:sldMk cId="2570125280" sldId="268"/>
            <ac:spMk id="8" creationId="{453306E2-1A56-CD31-207D-B4D5C7F2F896}"/>
          </ac:spMkLst>
        </pc:spChg>
        <pc:spChg chg="del">
          <ac:chgData name="13schishti@gmail.com" userId="50d09452-0880-4b95-9789-233fac06fb4e" providerId="ADAL" clId="{5D4DC1DF-CF84-453B-AD5D-50D6C2D6817E}" dt="2022-05-18T10:33:59.075" v="541" actId="478"/>
          <ac:spMkLst>
            <pc:docMk/>
            <pc:sldMk cId="2570125280" sldId="268"/>
            <ac:spMk id="9" creationId="{FB52FF21-0C3D-51B3-5875-954E8BA7A87C}"/>
          </ac:spMkLst>
        </pc:spChg>
        <pc:spChg chg="add">
          <ac:chgData name="13schishti@gmail.com" userId="50d09452-0880-4b95-9789-233fac06fb4e" providerId="ADAL" clId="{5D4DC1DF-CF84-453B-AD5D-50D6C2D6817E}" dt="2022-05-18T10:34:05.574" v="542" actId="26606"/>
          <ac:spMkLst>
            <pc:docMk/>
            <pc:sldMk cId="2570125280" sldId="268"/>
            <ac:spMk id="10" creationId="{AA61CCAC-6875-474C-8E9E-F57ABF078C2B}"/>
          </ac:spMkLst>
        </pc:spChg>
        <pc:spChg chg="add">
          <ac:chgData name="13schishti@gmail.com" userId="50d09452-0880-4b95-9789-233fac06fb4e" providerId="ADAL" clId="{5D4DC1DF-CF84-453B-AD5D-50D6C2D6817E}" dt="2022-05-18T10:34:05.574" v="542" actId="26606"/>
          <ac:spMkLst>
            <pc:docMk/>
            <pc:sldMk cId="2570125280" sldId="268"/>
            <ac:spMk id="11" creationId="{E70372AA-12E1-4094-B31A-1B0F57FC3E78}"/>
          </ac:spMkLst>
        </pc:spChg>
        <pc:spChg chg="add">
          <ac:chgData name="13schishti@gmail.com" userId="50d09452-0880-4b95-9789-233fac06fb4e" providerId="ADAL" clId="{5D4DC1DF-CF84-453B-AD5D-50D6C2D6817E}" dt="2022-05-18T10:34:05.574" v="542" actId="26606"/>
          <ac:spMkLst>
            <pc:docMk/>
            <pc:sldMk cId="2570125280" sldId="268"/>
            <ac:spMk id="12" creationId="{5683D043-25BB-4AC9-8130-641179672614}"/>
          </ac:spMkLst>
        </pc:spChg>
        <pc:picChg chg="add mod">
          <ac:chgData name="13schishti@gmail.com" userId="50d09452-0880-4b95-9789-233fac06fb4e" providerId="ADAL" clId="{5D4DC1DF-CF84-453B-AD5D-50D6C2D6817E}" dt="2022-05-18T10:34:06.923" v="544"/>
          <ac:picMkLst>
            <pc:docMk/>
            <pc:sldMk cId="2570125280" sldId="268"/>
            <ac:picMk id="13" creationId="{CE342D99-A401-0110-8F0E-1372F4D955E4}"/>
          </ac:picMkLst>
        </pc:picChg>
      </pc:sldChg>
      <pc:sldChg chg="addSp delSp modSp new mod setBg setFolMasterObjs modShow">
        <pc:chgData name="13schishti@gmail.com" userId="50d09452-0880-4b95-9789-233fac06fb4e" providerId="ADAL" clId="{5D4DC1DF-CF84-453B-AD5D-50D6C2D6817E}" dt="2022-05-18T12:05:45.708" v="2097" actId="729"/>
        <pc:sldMkLst>
          <pc:docMk/>
          <pc:sldMk cId="3226428270" sldId="269"/>
        </pc:sldMkLst>
        <pc:spChg chg="mod">
          <ac:chgData name="13schishti@gmail.com" userId="50d09452-0880-4b95-9789-233fac06fb4e" providerId="ADAL" clId="{5D4DC1DF-CF84-453B-AD5D-50D6C2D6817E}" dt="2022-05-18T11:12:30.119" v="1294" actId="26606"/>
          <ac:spMkLst>
            <pc:docMk/>
            <pc:sldMk cId="3226428270" sldId="269"/>
            <ac:spMk id="2" creationId="{99331265-C7AA-ED55-CF18-42004EDA2016}"/>
          </ac:spMkLst>
        </pc:spChg>
        <pc:spChg chg="del">
          <ac:chgData name="13schishti@gmail.com" userId="50d09452-0880-4b95-9789-233fac06fb4e" providerId="ADAL" clId="{5D4DC1DF-CF84-453B-AD5D-50D6C2D6817E}" dt="2022-05-18T11:07:20.162" v="560" actId="478"/>
          <ac:spMkLst>
            <pc:docMk/>
            <pc:sldMk cId="3226428270" sldId="269"/>
            <ac:spMk id="3" creationId="{59D9A3F7-7355-2184-BC7C-30BF1E5F41CB}"/>
          </ac:spMkLst>
        </pc:spChg>
        <pc:spChg chg="del">
          <ac:chgData name="13schishti@gmail.com" userId="50d09452-0880-4b95-9789-233fac06fb4e" providerId="ADAL" clId="{5D4DC1DF-CF84-453B-AD5D-50D6C2D6817E}" dt="2022-05-18T11:07:22.007" v="561" actId="478"/>
          <ac:spMkLst>
            <pc:docMk/>
            <pc:sldMk cId="3226428270" sldId="269"/>
            <ac:spMk id="4" creationId="{086E66A6-F7E4-9F40-9A3F-541F1D4130B3}"/>
          </ac:spMkLst>
        </pc:spChg>
        <pc:spChg chg="del">
          <ac:chgData name="13schishti@gmail.com" userId="50d09452-0880-4b95-9789-233fac06fb4e" providerId="ADAL" clId="{5D4DC1DF-CF84-453B-AD5D-50D6C2D6817E}" dt="2022-05-18T11:07:22.007" v="561" actId="478"/>
          <ac:spMkLst>
            <pc:docMk/>
            <pc:sldMk cId="3226428270" sldId="269"/>
            <ac:spMk id="5" creationId="{4C020CDA-F4B1-2128-772E-50EDC0358984}"/>
          </ac:spMkLst>
        </pc:spChg>
        <pc:spChg chg="del">
          <ac:chgData name="13schishti@gmail.com" userId="50d09452-0880-4b95-9789-233fac06fb4e" providerId="ADAL" clId="{5D4DC1DF-CF84-453B-AD5D-50D6C2D6817E}" dt="2022-05-18T11:07:20.162" v="560" actId="478"/>
          <ac:spMkLst>
            <pc:docMk/>
            <pc:sldMk cId="3226428270" sldId="269"/>
            <ac:spMk id="6" creationId="{77FBBA62-AB53-00AB-96CC-2684EC9FE9D1}"/>
          </ac:spMkLst>
        </pc:spChg>
        <pc:spChg chg="del">
          <ac:chgData name="13schishti@gmail.com" userId="50d09452-0880-4b95-9789-233fac06fb4e" providerId="ADAL" clId="{5D4DC1DF-CF84-453B-AD5D-50D6C2D6817E}" dt="2022-05-18T11:07:20.162" v="560" actId="478"/>
          <ac:spMkLst>
            <pc:docMk/>
            <pc:sldMk cId="3226428270" sldId="269"/>
            <ac:spMk id="7" creationId="{E69987FD-935F-1881-3048-8CE5BCDD4643}"/>
          </ac:spMkLst>
        </pc:spChg>
        <pc:spChg chg="del">
          <ac:chgData name="13schishti@gmail.com" userId="50d09452-0880-4b95-9789-233fac06fb4e" providerId="ADAL" clId="{5D4DC1DF-CF84-453B-AD5D-50D6C2D6817E}" dt="2022-05-18T11:07:20.162" v="560" actId="478"/>
          <ac:spMkLst>
            <pc:docMk/>
            <pc:sldMk cId="3226428270" sldId="269"/>
            <ac:spMk id="8" creationId="{E6D58591-8A86-4159-C020-12C07BFBC417}"/>
          </ac:spMkLst>
        </pc:spChg>
        <pc:spChg chg="del">
          <ac:chgData name="13schishti@gmail.com" userId="50d09452-0880-4b95-9789-233fac06fb4e" providerId="ADAL" clId="{5D4DC1DF-CF84-453B-AD5D-50D6C2D6817E}" dt="2022-05-18T11:07:20.162" v="560" actId="478"/>
          <ac:spMkLst>
            <pc:docMk/>
            <pc:sldMk cId="3226428270" sldId="269"/>
            <ac:spMk id="9" creationId="{3D297807-7C3F-B30F-1B20-50F14F018597}"/>
          </ac:spMkLst>
        </pc:spChg>
        <pc:spChg chg="add">
          <ac:chgData name="13schishti@gmail.com" userId="50d09452-0880-4b95-9789-233fac06fb4e" providerId="ADAL" clId="{5D4DC1DF-CF84-453B-AD5D-50D6C2D6817E}" dt="2022-05-18T11:12:30.119" v="1294" actId="26606"/>
          <ac:spMkLst>
            <pc:docMk/>
            <pc:sldMk cId="3226428270" sldId="269"/>
            <ac:spMk id="15" creationId="{8DF67618-B87B-4195-8E24-3B126F79FF55}"/>
          </ac:spMkLst>
        </pc:spChg>
        <pc:spChg chg="add">
          <ac:chgData name="13schishti@gmail.com" userId="50d09452-0880-4b95-9789-233fac06fb4e" providerId="ADAL" clId="{5D4DC1DF-CF84-453B-AD5D-50D6C2D6817E}" dt="2022-05-18T11:12:30.119" v="1294" actId="26606"/>
          <ac:spMkLst>
            <pc:docMk/>
            <pc:sldMk cId="3226428270" sldId="269"/>
            <ac:spMk id="17" creationId="{64960379-9FF9-400A-A8A8-F5AB633FD3BF}"/>
          </ac:spMkLst>
        </pc:spChg>
        <pc:grpChg chg="add">
          <ac:chgData name="13schishti@gmail.com" userId="50d09452-0880-4b95-9789-233fac06fb4e" providerId="ADAL" clId="{5D4DC1DF-CF84-453B-AD5D-50D6C2D6817E}" dt="2022-05-18T11:12:30.119" v="1294" actId="26606"/>
          <ac:grpSpMkLst>
            <pc:docMk/>
            <pc:sldMk cId="3226428270" sldId="269"/>
            <ac:grpSpMk id="19" creationId="{2C491629-AE25-486B-9B22-2CE4EE8F7E47}"/>
          </ac:grpSpMkLst>
        </pc:grpChg>
        <pc:grpChg chg="add">
          <ac:chgData name="13schishti@gmail.com" userId="50d09452-0880-4b95-9789-233fac06fb4e" providerId="ADAL" clId="{5D4DC1DF-CF84-453B-AD5D-50D6C2D6817E}" dt="2022-05-18T11:12:30.119" v="1294" actId="26606"/>
          <ac:grpSpMkLst>
            <pc:docMk/>
            <pc:sldMk cId="3226428270" sldId="269"/>
            <ac:grpSpMk id="23" creationId="{43F5E015-E085-4624-B431-B42414448684}"/>
          </ac:grpSpMkLst>
        </pc:grpChg>
        <pc:graphicFrameChg chg="add mod modGraphic">
          <ac:chgData name="13schishti@gmail.com" userId="50d09452-0880-4b95-9789-233fac06fb4e" providerId="ADAL" clId="{5D4DC1DF-CF84-453B-AD5D-50D6C2D6817E}" dt="2022-05-18T11:16:07.003" v="1725" actId="20577"/>
          <ac:graphicFrameMkLst>
            <pc:docMk/>
            <pc:sldMk cId="3226428270" sldId="269"/>
            <ac:graphicFrameMk id="10" creationId="{66BCB315-4C84-0091-F162-A1AA54B21DD5}"/>
          </ac:graphicFrameMkLst>
        </pc:graphicFrameChg>
      </pc:sldChg>
      <pc:sldChg chg="addSp delSp modSp new mod setBg setFolMasterObjs">
        <pc:chgData name="13schishti@gmail.com" userId="50d09452-0880-4b95-9789-233fac06fb4e" providerId="ADAL" clId="{5D4DC1DF-CF84-453B-AD5D-50D6C2D6817E}" dt="2022-05-18T11:18:52.088" v="1948" actId="26606"/>
        <pc:sldMkLst>
          <pc:docMk/>
          <pc:sldMk cId="2690705691" sldId="270"/>
        </pc:sldMkLst>
        <pc:spChg chg="mod">
          <ac:chgData name="13schishti@gmail.com" userId="50d09452-0880-4b95-9789-233fac06fb4e" providerId="ADAL" clId="{5D4DC1DF-CF84-453B-AD5D-50D6C2D6817E}" dt="2022-05-18T11:18:52.088" v="1948" actId="26606"/>
          <ac:spMkLst>
            <pc:docMk/>
            <pc:sldMk cId="2690705691" sldId="270"/>
            <ac:spMk id="2" creationId="{02C335FB-30DE-D676-DB28-5C8C10ADB247}"/>
          </ac:spMkLst>
        </pc:spChg>
        <pc:spChg chg="del">
          <ac:chgData name="13schishti@gmail.com" userId="50d09452-0880-4b95-9789-233fac06fb4e" providerId="ADAL" clId="{5D4DC1DF-CF84-453B-AD5D-50D6C2D6817E}" dt="2022-05-18T11:18:29.939" v="1942" actId="478"/>
          <ac:spMkLst>
            <pc:docMk/>
            <pc:sldMk cId="2690705691" sldId="270"/>
            <ac:spMk id="3" creationId="{567CC8CB-C73D-5C22-C475-EB46398EEED4}"/>
          </ac:spMkLst>
        </pc:spChg>
        <pc:spChg chg="del">
          <ac:chgData name="13schishti@gmail.com" userId="50d09452-0880-4b95-9789-233fac06fb4e" providerId="ADAL" clId="{5D4DC1DF-CF84-453B-AD5D-50D6C2D6817E}" dt="2022-05-18T11:18:30.461" v="1943" actId="478"/>
          <ac:spMkLst>
            <pc:docMk/>
            <pc:sldMk cId="2690705691" sldId="270"/>
            <ac:spMk id="4" creationId="{6DFCA026-399C-7842-9CA5-317A8204550B}"/>
          </ac:spMkLst>
        </pc:spChg>
        <pc:spChg chg="del">
          <ac:chgData name="13schishti@gmail.com" userId="50d09452-0880-4b95-9789-233fac06fb4e" providerId="ADAL" clId="{5D4DC1DF-CF84-453B-AD5D-50D6C2D6817E}" dt="2022-05-18T11:18:31.694" v="1944" actId="478"/>
          <ac:spMkLst>
            <pc:docMk/>
            <pc:sldMk cId="2690705691" sldId="270"/>
            <ac:spMk id="5" creationId="{F816634A-B986-4318-7249-4DA9F28BD50D}"/>
          </ac:spMkLst>
        </pc:spChg>
        <pc:spChg chg="del">
          <ac:chgData name="13schishti@gmail.com" userId="50d09452-0880-4b95-9789-233fac06fb4e" providerId="ADAL" clId="{5D4DC1DF-CF84-453B-AD5D-50D6C2D6817E}" dt="2022-05-18T11:18:29.327" v="1941" actId="478"/>
          <ac:spMkLst>
            <pc:docMk/>
            <pc:sldMk cId="2690705691" sldId="270"/>
            <ac:spMk id="6" creationId="{2A02BF96-A6DB-B2DD-FA5C-DF706B1F8908}"/>
          </ac:spMkLst>
        </pc:spChg>
        <pc:spChg chg="del">
          <ac:chgData name="13schishti@gmail.com" userId="50d09452-0880-4b95-9789-233fac06fb4e" providerId="ADAL" clId="{5D4DC1DF-CF84-453B-AD5D-50D6C2D6817E}" dt="2022-05-18T11:18:31.694" v="1944" actId="478"/>
          <ac:spMkLst>
            <pc:docMk/>
            <pc:sldMk cId="2690705691" sldId="270"/>
            <ac:spMk id="7" creationId="{08008989-688F-9ED9-6FBF-A6524BAE079F}"/>
          </ac:spMkLst>
        </pc:spChg>
        <pc:spChg chg="del">
          <ac:chgData name="13schishti@gmail.com" userId="50d09452-0880-4b95-9789-233fac06fb4e" providerId="ADAL" clId="{5D4DC1DF-CF84-453B-AD5D-50D6C2D6817E}" dt="2022-05-18T11:18:31.694" v="1944" actId="478"/>
          <ac:spMkLst>
            <pc:docMk/>
            <pc:sldMk cId="2690705691" sldId="270"/>
            <ac:spMk id="8" creationId="{2B0B83F5-70D8-FF1B-C3B8-2DB77FB13872}"/>
          </ac:spMkLst>
        </pc:spChg>
        <pc:spChg chg="del mod">
          <ac:chgData name="13schishti@gmail.com" userId="50d09452-0880-4b95-9789-233fac06fb4e" providerId="ADAL" clId="{5D4DC1DF-CF84-453B-AD5D-50D6C2D6817E}" dt="2022-05-18T11:18:19.946" v="1940" actId="26606"/>
          <ac:spMkLst>
            <pc:docMk/>
            <pc:sldMk cId="2690705691" sldId="270"/>
            <ac:spMk id="9" creationId="{A0E28043-F15B-56C2-8375-155C528F737F}"/>
          </ac:spMkLst>
        </pc:spChg>
        <pc:spChg chg="add">
          <ac:chgData name="13schishti@gmail.com" userId="50d09452-0880-4b95-9789-233fac06fb4e" providerId="ADAL" clId="{5D4DC1DF-CF84-453B-AD5D-50D6C2D6817E}" dt="2022-05-18T11:18:52.088" v="1948" actId="26606"/>
          <ac:spMkLst>
            <pc:docMk/>
            <pc:sldMk cId="2690705691" sldId="270"/>
            <ac:spMk id="16" creationId="{738F59A4-4431-460D-8E49-6E65C189A566}"/>
          </ac:spMkLst>
        </pc:spChg>
        <pc:grpChg chg="add">
          <ac:chgData name="13schishti@gmail.com" userId="50d09452-0880-4b95-9789-233fac06fb4e" providerId="ADAL" clId="{5D4DC1DF-CF84-453B-AD5D-50D6C2D6817E}" dt="2022-05-18T11:18:52.088" v="1948" actId="26606"/>
          <ac:grpSpMkLst>
            <pc:docMk/>
            <pc:sldMk cId="2690705691" sldId="270"/>
            <ac:grpSpMk id="18" creationId="{8A919B9C-5C01-47E4-B2F2-45F589208ABF}"/>
          </ac:grpSpMkLst>
        </pc:grpChg>
        <pc:graphicFrameChg chg="add mod modGraphic">
          <ac:chgData name="13schishti@gmail.com" userId="50d09452-0880-4b95-9789-233fac06fb4e" providerId="ADAL" clId="{5D4DC1DF-CF84-453B-AD5D-50D6C2D6817E}" dt="2022-05-18T11:18:52.088" v="1948" actId="26606"/>
          <ac:graphicFrameMkLst>
            <pc:docMk/>
            <pc:sldMk cId="2690705691" sldId="270"/>
            <ac:graphicFrameMk id="11" creationId="{FE0FACAD-01F9-8470-6F30-64E03A7EEBC5}"/>
          </ac:graphicFrameMkLst>
        </pc:graphicFrameChg>
      </pc:sldChg>
      <pc:sldChg chg="modSp new del mod">
        <pc:chgData name="13schishti@gmail.com" userId="50d09452-0880-4b95-9789-233fac06fb4e" providerId="ADAL" clId="{5D4DC1DF-CF84-453B-AD5D-50D6C2D6817E}" dt="2022-05-18T11:34:56.591" v="2060" actId="47"/>
        <pc:sldMkLst>
          <pc:docMk/>
          <pc:sldMk cId="84489208" sldId="271"/>
        </pc:sldMkLst>
        <pc:spChg chg="mod">
          <ac:chgData name="13schishti@gmail.com" userId="50d09452-0880-4b95-9789-233fac06fb4e" providerId="ADAL" clId="{5D4DC1DF-CF84-453B-AD5D-50D6C2D6817E}" dt="2022-05-18T11:19:28.986" v="1978" actId="207"/>
          <ac:spMkLst>
            <pc:docMk/>
            <pc:sldMk cId="84489208" sldId="271"/>
            <ac:spMk id="2" creationId="{7430E138-C9AF-E88C-C190-54E6F792ECB6}"/>
          </ac:spMkLst>
        </pc:spChg>
      </pc:sldChg>
      <pc:sldChg chg="addSp delSp modSp new mod">
        <pc:chgData name="13schishti@gmail.com" userId="50d09452-0880-4b95-9789-233fac06fb4e" providerId="ADAL" clId="{5D4DC1DF-CF84-453B-AD5D-50D6C2D6817E}" dt="2022-05-18T11:33:02.037" v="2059" actId="1076"/>
        <pc:sldMkLst>
          <pc:docMk/>
          <pc:sldMk cId="3371611749" sldId="272"/>
        </pc:sldMkLst>
        <pc:picChg chg="add mod">
          <ac:chgData name="13schishti@gmail.com" userId="50d09452-0880-4b95-9789-233fac06fb4e" providerId="ADAL" clId="{5D4DC1DF-CF84-453B-AD5D-50D6C2D6817E}" dt="2022-05-18T11:32:47.351" v="2055" actId="1076"/>
          <ac:picMkLst>
            <pc:docMk/>
            <pc:sldMk cId="3371611749" sldId="272"/>
            <ac:picMk id="11" creationId="{47CF7E0B-EE03-8133-3E85-B4E35ED71827}"/>
          </ac:picMkLst>
        </pc:picChg>
        <pc:picChg chg="add mod">
          <ac:chgData name="13schishti@gmail.com" userId="50d09452-0880-4b95-9789-233fac06fb4e" providerId="ADAL" clId="{5D4DC1DF-CF84-453B-AD5D-50D6C2D6817E}" dt="2022-05-18T11:30:49.707" v="2017" actId="1076"/>
          <ac:picMkLst>
            <pc:docMk/>
            <pc:sldMk cId="3371611749" sldId="272"/>
            <ac:picMk id="13" creationId="{AC962AAB-A241-9C55-EA88-F321872AB9C9}"/>
          </ac:picMkLst>
        </pc:picChg>
        <pc:picChg chg="add mod">
          <ac:chgData name="13schishti@gmail.com" userId="50d09452-0880-4b95-9789-233fac06fb4e" providerId="ADAL" clId="{5D4DC1DF-CF84-453B-AD5D-50D6C2D6817E}" dt="2022-05-18T11:31:13.295" v="2029" actId="1076"/>
          <ac:picMkLst>
            <pc:docMk/>
            <pc:sldMk cId="3371611749" sldId="272"/>
            <ac:picMk id="15" creationId="{1A0ECFB2-D9D5-4B7D-338E-837F8ACB413A}"/>
          </ac:picMkLst>
        </pc:picChg>
        <pc:picChg chg="add mod">
          <ac:chgData name="13schishti@gmail.com" userId="50d09452-0880-4b95-9789-233fac06fb4e" providerId="ADAL" clId="{5D4DC1DF-CF84-453B-AD5D-50D6C2D6817E}" dt="2022-05-18T11:30:56.728" v="2020" actId="1076"/>
          <ac:picMkLst>
            <pc:docMk/>
            <pc:sldMk cId="3371611749" sldId="272"/>
            <ac:picMk id="17" creationId="{AB7AE8BB-3139-6D5B-3C82-D4DC7E45ED5C}"/>
          </ac:picMkLst>
        </pc:picChg>
        <pc:picChg chg="add mod">
          <ac:chgData name="13schishti@gmail.com" userId="50d09452-0880-4b95-9789-233fac06fb4e" providerId="ADAL" clId="{5D4DC1DF-CF84-453B-AD5D-50D6C2D6817E}" dt="2022-05-18T11:30:55.377" v="2019" actId="1076"/>
          <ac:picMkLst>
            <pc:docMk/>
            <pc:sldMk cId="3371611749" sldId="272"/>
            <ac:picMk id="19" creationId="{3EC38DB3-9244-FD00-470E-051B9D4A6CC3}"/>
          </ac:picMkLst>
        </pc:picChg>
        <pc:picChg chg="add mod">
          <ac:chgData name="13schishti@gmail.com" userId="50d09452-0880-4b95-9789-233fac06fb4e" providerId="ADAL" clId="{5D4DC1DF-CF84-453B-AD5D-50D6C2D6817E}" dt="2022-05-18T11:33:02.037" v="2059" actId="1076"/>
          <ac:picMkLst>
            <pc:docMk/>
            <pc:sldMk cId="3371611749" sldId="272"/>
            <ac:picMk id="21" creationId="{FE5598AE-B535-CD35-4C69-8A85F6C28B47}"/>
          </ac:picMkLst>
        </pc:picChg>
        <pc:picChg chg="add mod">
          <ac:chgData name="13schishti@gmail.com" userId="50d09452-0880-4b95-9789-233fac06fb4e" providerId="ADAL" clId="{5D4DC1DF-CF84-453B-AD5D-50D6C2D6817E}" dt="2022-05-18T11:31:30.463" v="2039" actId="14100"/>
          <ac:picMkLst>
            <pc:docMk/>
            <pc:sldMk cId="3371611749" sldId="272"/>
            <ac:picMk id="23" creationId="{CEB8DBB2-7F1B-8582-75D5-F3DFDE5210A3}"/>
          </ac:picMkLst>
        </pc:picChg>
        <pc:picChg chg="add del mod">
          <ac:chgData name="13schishti@gmail.com" userId="50d09452-0880-4b95-9789-233fac06fb4e" providerId="ADAL" clId="{5D4DC1DF-CF84-453B-AD5D-50D6C2D6817E}" dt="2022-05-18T11:31:59.941" v="2050" actId="478"/>
          <ac:picMkLst>
            <pc:docMk/>
            <pc:sldMk cId="3371611749" sldId="272"/>
            <ac:picMk id="25" creationId="{DE05FE4C-4583-B18A-93C6-24A1037B28C9}"/>
          </ac:picMkLst>
        </pc:picChg>
        <pc:picChg chg="add mod">
          <ac:chgData name="13schishti@gmail.com" userId="50d09452-0880-4b95-9789-233fac06fb4e" providerId="ADAL" clId="{5D4DC1DF-CF84-453B-AD5D-50D6C2D6817E}" dt="2022-05-18T11:31:49.768" v="2045" actId="14100"/>
          <ac:picMkLst>
            <pc:docMk/>
            <pc:sldMk cId="3371611749" sldId="272"/>
            <ac:picMk id="27" creationId="{6B940B36-F140-BAD4-B539-F61E451A996B}"/>
          </ac:picMkLst>
        </pc:picChg>
        <pc:picChg chg="add del mod">
          <ac:chgData name="13schishti@gmail.com" userId="50d09452-0880-4b95-9789-233fac06fb4e" providerId="ADAL" clId="{5D4DC1DF-CF84-453B-AD5D-50D6C2D6817E}" dt="2022-05-18T11:31:54.583" v="2046" actId="478"/>
          <ac:picMkLst>
            <pc:docMk/>
            <pc:sldMk cId="3371611749" sldId="272"/>
            <ac:picMk id="29" creationId="{D6B1A43F-A101-8652-F834-0F95D5E83EC3}"/>
          </ac:picMkLst>
        </pc:picChg>
        <pc:picChg chg="add mod">
          <ac:chgData name="13schishti@gmail.com" userId="50d09452-0880-4b95-9789-233fac06fb4e" providerId="ADAL" clId="{5D4DC1DF-CF84-453B-AD5D-50D6C2D6817E}" dt="2022-05-18T11:32:56.900" v="2057" actId="1076"/>
          <ac:picMkLst>
            <pc:docMk/>
            <pc:sldMk cId="3371611749" sldId="272"/>
            <ac:picMk id="31" creationId="{973F1794-B1B1-58CA-EB2F-E7246781907E}"/>
          </ac:picMkLst>
        </pc:picChg>
        <pc:picChg chg="add mod">
          <ac:chgData name="13schishti@gmail.com" userId="50d09452-0880-4b95-9789-233fac06fb4e" providerId="ADAL" clId="{5D4DC1DF-CF84-453B-AD5D-50D6C2D6817E}" dt="2022-05-18T11:32:48.754" v="2056" actId="1076"/>
          <ac:picMkLst>
            <pc:docMk/>
            <pc:sldMk cId="3371611749" sldId="272"/>
            <ac:picMk id="33" creationId="{E05B7270-638B-644E-6DA1-17428271B194}"/>
          </ac:picMkLst>
        </pc:picChg>
        <pc:picChg chg="add mod">
          <ac:chgData name="13schishti@gmail.com" userId="50d09452-0880-4b95-9789-233fac06fb4e" providerId="ADAL" clId="{5D4DC1DF-CF84-453B-AD5D-50D6C2D6817E}" dt="2022-05-18T11:31:00.777" v="2024" actId="1076"/>
          <ac:picMkLst>
            <pc:docMk/>
            <pc:sldMk cId="3371611749" sldId="272"/>
            <ac:picMk id="1026" creationId="{EBAF0FD2-0806-270A-8E93-0A52FE00B205}"/>
          </ac:picMkLst>
        </pc:picChg>
      </pc:sldChg>
      <pc:sldChg chg="modSp add mod setBg">
        <pc:chgData name="13schishti@gmail.com" userId="50d09452-0880-4b95-9789-233fac06fb4e" providerId="ADAL" clId="{5D4DC1DF-CF84-453B-AD5D-50D6C2D6817E}" dt="2022-05-18T12:06:55.868" v="2103" actId="20577"/>
        <pc:sldMkLst>
          <pc:docMk/>
          <pc:sldMk cId="3965253390" sldId="273"/>
        </pc:sldMkLst>
        <pc:spChg chg="mod">
          <ac:chgData name="13schishti@gmail.com" userId="50d09452-0880-4b95-9789-233fac06fb4e" providerId="ADAL" clId="{5D4DC1DF-CF84-453B-AD5D-50D6C2D6817E}" dt="2022-05-18T11:35:18.510" v="2065" actId="207"/>
          <ac:spMkLst>
            <pc:docMk/>
            <pc:sldMk cId="3965253390" sldId="273"/>
            <ac:spMk id="2" creationId="{BC5C45E2-9134-DD37-78EA-85499ED09F1A}"/>
          </ac:spMkLst>
        </pc:spChg>
        <pc:spChg chg="mod">
          <ac:chgData name="13schishti@gmail.com" userId="50d09452-0880-4b95-9789-233fac06fb4e" providerId="ADAL" clId="{5D4DC1DF-CF84-453B-AD5D-50D6C2D6817E}" dt="2022-05-18T12:06:55.868" v="2103" actId="20577"/>
          <ac:spMkLst>
            <pc:docMk/>
            <pc:sldMk cId="3965253390" sldId="273"/>
            <ac:spMk id="9" creationId="{B1F944D4-EEB6-5528-FBBC-C4C2E2FF8EF5}"/>
          </ac:spMkLst>
        </pc:spChg>
      </pc:sldChg>
    </pc:docChg>
  </pc:docChgLst>
  <pc:docChgLst>
    <pc:chgData name="Someleze Diko" userId="345de699-f35d-40ff-bb24-ede3ec5039e8" providerId="ADAL" clId="{6010886A-38E1-41C8-AC9F-CA6531AE720B}"/>
    <pc:docChg chg="modSld">
      <pc:chgData name="Someleze Diko" userId="345de699-f35d-40ff-bb24-ede3ec5039e8" providerId="ADAL" clId="{6010886A-38E1-41C8-AC9F-CA6531AE720B}" dt="2022-05-17T19:08:14.538" v="1"/>
      <pc:docMkLst>
        <pc:docMk/>
      </pc:docMkLst>
      <pc:sldChg chg="modSp mod">
        <pc:chgData name="Someleze Diko" userId="345de699-f35d-40ff-bb24-ede3ec5039e8" providerId="ADAL" clId="{6010886A-38E1-41C8-AC9F-CA6531AE720B}" dt="2022-05-17T19:08:14.538" v="1"/>
        <pc:sldMkLst>
          <pc:docMk/>
          <pc:sldMk cId="2998891305" sldId="258"/>
        </pc:sldMkLst>
        <pc:spChg chg="mod">
          <ac:chgData name="Someleze Diko" userId="345de699-f35d-40ff-bb24-ede3ec5039e8" providerId="ADAL" clId="{6010886A-38E1-41C8-AC9F-CA6531AE720B}" dt="2022-05-17T19:08:14.538" v="1"/>
          <ac:spMkLst>
            <pc:docMk/>
            <pc:sldMk cId="2998891305" sldId="258"/>
            <ac:spMk id="7" creationId="{768FE562-15EF-7747-BAD0-72235F3CB99A}"/>
          </ac:spMkLst>
        </pc:spChg>
        <pc:picChg chg="mod">
          <ac:chgData name="Someleze Diko" userId="345de699-f35d-40ff-bb24-ede3ec5039e8" providerId="ADAL" clId="{6010886A-38E1-41C8-AC9F-CA6531AE720B}" dt="2022-05-17T19:07:45.456" v="0" actId="14826"/>
          <ac:picMkLst>
            <pc:docMk/>
            <pc:sldMk cId="2998891305" sldId="258"/>
            <ac:picMk id="8" creationId="{A3D083D5-E8B6-9244-821A-ECCF50DD792A}"/>
          </ac:picMkLst>
        </pc:picChg>
      </pc:sldChg>
    </pc:docChg>
  </pc:docChgLst>
  <pc:docChgLst>
    <pc:chgData name="Salman Chishti" userId="S::13schishti_gmail.com#ext#@microsoft.onmicrosoft.com::50d09452-0880-4b95-9789-233fac06fb4e" providerId="AD" clId="Web-{E6DB4B3B-DABD-4A9F-AA64-CFC6DFFA004F}"/>
    <pc:docChg chg="addSld delSld modSld addMainMaster modMainMaster">
      <pc:chgData name="Salman Chishti" userId="S::13schishti_gmail.com#ext#@microsoft.onmicrosoft.com::50d09452-0880-4b95-9789-233fac06fb4e" providerId="AD" clId="Web-{E6DB4B3B-DABD-4A9F-AA64-CFC6DFFA004F}" dt="2022-05-17T19:18:35.719" v="168"/>
      <pc:docMkLst>
        <pc:docMk/>
      </pc:docMkLst>
      <pc:sldChg chg="del">
        <pc:chgData name="Salman Chishti" userId="S::13schishti_gmail.com#ext#@microsoft.onmicrosoft.com::50d09452-0880-4b95-9789-233fac06fb4e" providerId="AD" clId="Web-{E6DB4B3B-DABD-4A9F-AA64-CFC6DFFA004F}" dt="2022-05-17T19:03:24.114" v="4"/>
        <pc:sldMkLst>
          <pc:docMk/>
          <pc:sldMk cId="109857222" sldId="256"/>
        </pc:sldMkLst>
      </pc:sldChg>
      <pc:sldChg chg="add del">
        <pc:chgData name="Salman Chishti" userId="S::13schishti_gmail.com#ext#@microsoft.onmicrosoft.com::50d09452-0880-4b95-9789-233fac06fb4e" providerId="AD" clId="Web-{E6DB4B3B-DABD-4A9F-AA64-CFC6DFFA004F}" dt="2022-05-17T19:05:47.149" v="57"/>
        <pc:sldMkLst>
          <pc:docMk/>
          <pc:sldMk cId="2663636732" sldId="257"/>
        </pc:sldMkLst>
      </pc:sldChg>
      <pc:sldChg chg="modSp add">
        <pc:chgData name="Salman Chishti" userId="S::13schishti_gmail.com#ext#@microsoft.onmicrosoft.com::50d09452-0880-4b95-9789-233fac06fb4e" providerId="AD" clId="Web-{E6DB4B3B-DABD-4A9F-AA64-CFC6DFFA004F}" dt="2022-05-17T19:05:25.039" v="56" actId="20577"/>
        <pc:sldMkLst>
          <pc:docMk/>
          <pc:sldMk cId="2998891305" sldId="258"/>
        </pc:sldMkLst>
        <pc:spChg chg="mod">
          <ac:chgData name="Salman Chishti" userId="S::13schishti_gmail.com#ext#@microsoft.onmicrosoft.com::50d09452-0880-4b95-9789-233fac06fb4e" providerId="AD" clId="Web-{E6DB4B3B-DABD-4A9F-AA64-CFC6DFFA004F}" dt="2022-05-17T19:05:25.039" v="56" actId="20577"/>
          <ac:spMkLst>
            <pc:docMk/>
            <pc:sldMk cId="2998891305" sldId="258"/>
            <ac:spMk id="11" creationId="{57C8F70D-13EB-1C4B-B309-484398AD5C2C}"/>
          </ac:spMkLst>
        </pc:spChg>
        <pc:spChg chg="mod">
          <ac:chgData name="Salman Chishti" userId="S::13schishti_gmail.com#ext#@microsoft.onmicrosoft.com::50d09452-0880-4b95-9789-233fac06fb4e" providerId="AD" clId="Web-{E6DB4B3B-DABD-4A9F-AA64-CFC6DFFA004F}" dt="2022-05-17T19:05:08.788" v="52" actId="20577"/>
          <ac:spMkLst>
            <pc:docMk/>
            <pc:sldMk cId="2998891305" sldId="258"/>
            <ac:spMk id="14" creationId="{5A6CB507-4305-3B47-B325-906FA572FC58}"/>
          </ac:spMkLst>
        </pc:spChg>
      </pc:sldChg>
      <pc:sldChg chg="add del">
        <pc:chgData name="Salman Chishti" userId="S::13schishti_gmail.com#ext#@microsoft.onmicrosoft.com::50d09452-0880-4b95-9789-233fac06fb4e" providerId="AD" clId="Web-{E6DB4B3B-DABD-4A9F-AA64-CFC6DFFA004F}" dt="2022-05-17T19:04:58.710" v="50"/>
        <pc:sldMkLst>
          <pc:docMk/>
          <pc:sldMk cId="4173030946" sldId="259"/>
        </pc:sldMkLst>
      </pc:sldChg>
      <pc:sldChg chg="modSp add">
        <pc:chgData name="Salman Chishti" userId="S::13schishti_gmail.com#ext#@microsoft.onmicrosoft.com::50d09452-0880-4b95-9789-233fac06fb4e" providerId="AD" clId="Web-{E6DB4B3B-DABD-4A9F-AA64-CFC6DFFA004F}" dt="2022-05-17T19:04:57.304" v="49" actId="20577"/>
        <pc:sldMkLst>
          <pc:docMk/>
          <pc:sldMk cId="4271299041" sldId="260"/>
        </pc:sldMkLst>
        <pc:spChg chg="mod">
          <ac:chgData name="Salman Chishti" userId="S::13schishti_gmail.com#ext#@microsoft.onmicrosoft.com::50d09452-0880-4b95-9789-233fac06fb4e" providerId="AD" clId="Web-{E6DB4B3B-DABD-4A9F-AA64-CFC6DFFA004F}" dt="2022-05-17T19:04:11.724" v="31" actId="20577"/>
          <ac:spMkLst>
            <pc:docMk/>
            <pc:sldMk cId="4271299041" sldId="260"/>
            <ac:spMk id="2" creationId="{430F800C-C5F3-DF43-8DD1-6F3AE4D8CFC3}"/>
          </ac:spMkLst>
        </pc:spChg>
        <pc:spChg chg="mod">
          <ac:chgData name="Salman Chishti" userId="S::13schishti_gmail.com#ext#@microsoft.onmicrosoft.com::50d09452-0880-4b95-9789-233fac06fb4e" providerId="AD" clId="Web-{E6DB4B3B-DABD-4A9F-AA64-CFC6DFFA004F}" dt="2022-05-17T19:04:57.304" v="49" actId="20577"/>
          <ac:spMkLst>
            <pc:docMk/>
            <pc:sldMk cId="4271299041" sldId="260"/>
            <ac:spMk id="7" creationId="{53CA1D84-1810-C141-9BFC-9798DAC1A666}"/>
          </ac:spMkLst>
        </pc:spChg>
      </pc:sldChg>
      <pc:sldChg chg="addSp delSp modSp new mod setBg">
        <pc:chgData name="Salman Chishti" userId="S::13schishti_gmail.com#ext#@microsoft.onmicrosoft.com::50d09452-0880-4b95-9789-233fac06fb4e" providerId="AD" clId="Web-{E6DB4B3B-DABD-4A9F-AA64-CFC6DFFA004F}" dt="2022-05-17T19:18:35.719" v="168"/>
        <pc:sldMkLst>
          <pc:docMk/>
          <pc:sldMk cId="905062889" sldId="261"/>
        </pc:sldMkLst>
        <pc:spChg chg="mod">
          <ac:chgData name="Salman Chishti" userId="S::13schishti_gmail.com#ext#@microsoft.onmicrosoft.com::50d09452-0880-4b95-9789-233fac06fb4e" providerId="AD" clId="Web-{E6DB4B3B-DABD-4A9F-AA64-CFC6DFFA004F}" dt="2022-05-17T19:18:35.719" v="168"/>
          <ac:spMkLst>
            <pc:docMk/>
            <pc:sldMk cId="905062889" sldId="261"/>
            <ac:spMk id="2" creationId="{2DB49518-0A31-4A71-5DEF-95E5A2077A33}"/>
          </ac:spMkLst>
        </pc:spChg>
        <pc:spChg chg="del">
          <ac:chgData name="Salman Chishti" userId="S::13schishti_gmail.com#ext#@microsoft.onmicrosoft.com::50d09452-0880-4b95-9789-233fac06fb4e" providerId="AD" clId="Web-{E6DB4B3B-DABD-4A9F-AA64-CFC6DFFA004F}" dt="2022-05-17T19:11:03.315" v="67"/>
          <ac:spMkLst>
            <pc:docMk/>
            <pc:sldMk cId="905062889" sldId="261"/>
            <ac:spMk id="3" creationId="{82A45C92-0D1F-9820-F992-0CCFA5EBB6FB}"/>
          </ac:spMkLst>
        </pc:spChg>
        <pc:spChg chg="del">
          <ac:chgData name="Salman Chishti" userId="S::13schishti_gmail.com#ext#@microsoft.onmicrosoft.com::50d09452-0880-4b95-9789-233fac06fb4e" providerId="AD" clId="Web-{E6DB4B3B-DABD-4A9F-AA64-CFC6DFFA004F}" dt="2022-05-17T19:11:04.674" v="69"/>
          <ac:spMkLst>
            <pc:docMk/>
            <pc:sldMk cId="905062889" sldId="261"/>
            <ac:spMk id="4" creationId="{4A93FC0E-EB3F-4F0A-1522-AD4F12681CEF}"/>
          </ac:spMkLst>
        </pc:spChg>
        <pc:spChg chg="del">
          <ac:chgData name="Salman Chishti" userId="S::13schishti_gmail.com#ext#@microsoft.onmicrosoft.com::50d09452-0880-4b95-9789-233fac06fb4e" providerId="AD" clId="Web-{E6DB4B3B-DABD-4A9F-AA64-CFC6DFFA004F}" dt="2022-05-17T19:11:06.127" v="70"/>
          <ac:spMkLst>
            <pc:docMk/>
            <pc:sldMk cId="905062889" sldId="261"/>
            <ac:spMk id="5" creationId="{B0DFD68F-3EFC-C23B-C4AC-CDA51426F2AD}"/>
          </ac:spMkLst>
        </pc:spChg>
        <pc:spChg chg="del">
          <ac:chgData name="Salman Chishti" userId="S::13schishti_gmail.com#ext#@microsoft.onmicrosoft.com::50d09452-0880-4b95-9789-233fac06fb4e" providerId="AD" clId="Web-{E6DB4B3B-DABD-4A9F-AA64-CFC6DFFA004F}" dt="2022-05-17T19:11:03.908" v="68"/>
          <ac:spMkLst>
            <pc:docMk/>
            <pc:sldMk cId="905062889" sldId="261"/>
            <ac:spMk id="6" creationId="{AAC65653-3B2C-7F66-30FF-5A29001E4C3C}"/>
          </ac:spMkLst>
        </pc:spChg>
        <pc:spChg chg="del">
          <ac:chgData name="Salman Chishti" userId="S::13schishti_gmail.com#ext#@microsoft.onmicrosoft.com::50d09452-0880-4b95-9789-233fac06fb4e" providerId="AD" clId="Web-{E6DB4B3B-DABD-4A9F-AA64-CFC6DFFA004F}" dt="2022-05-17T19:11:06.877" v="71"/>
          <ac:spMkLst>
            <pc:docMk/>
            <pc:sldMk cId="905062889" sldId="261"/>
            <ac:spMk id="7" creationId="{4CD6DCBA-C187-FE18-2C24-421E55F29330}"/>
          </ac:spMkLst>
        </pc:spChg>
        <pc:spChg chg="del">
          <ac:chgData name="Salman Chishti" userId="S::13schishti_gmail.com#ext#@microsoft.onmicrosoft.com::50d09452-0880-4b95-9789-233fac06fb4e" providerId="AD" clId="Web-{E6DB4B3B-DABD-4A9F-AA64-CFC6DFFA004F}" dt="2022-05-17T19:11:08.721" v="72"/>
          <ac:spMkLst>
            <pc:docMk/>
            <pc:sldMk cId="905062889" sldId="261"/>
            <ac:spMk id="8" creationId="{66E6401A-6718-E1C2-9A9D-48066562C146}"/>
          </ac:spMkLst>
        </pc:spChg>
        <pc:spChg chg="del">
          <ac:chgData name="Salman Chishti" userId="S::13schishti_gmail.com#ext#@microsoft.onmicrosoft.com::50d09452-0880-4b95-9789-233fac06fb4e" providerId="AD" clId="Web-{E6DB4B3B-DABD-4A9F-AA64-CFC6DFFA004F}" dt="2022-05-17T19:11:02.549" v="66"/>
          <ac:spMkLst>
            <pc:docMk/>
            <pc:sldMk cId="905062889" sldId="261"/>
            <ac:spMk id="9" creationId="{7E6C7F9E-2EC9-CB69-C78E-842284346372}"/>
          </ac:spMkLst>
        </pc:spChg>
        <pc:spChg chg="add del mod">
          <ac:chgData name="Salman Chishti" userId="S::13schishti_gmail.com#ext#@microsoft.onmicrosoft.com::50d09452-0880-4b95-9789-233fac06fb4e" providerId="AD" clId="Web-{E6DB4B3B-DABD-4A9F-AA64-CFC6DFFA004F}" dt="2022-05-17T19:18:35.719" v="168"/>
          <ac:spMkLst>
            <pc:docMk/>
            <pc:sldMk cId="905062889" sldId="261"/>
            <ac:spMk id="10" creationId="{BAF115E6-5CA5-0619-B0D2-23665D8652A3}"/>
          </ac:spMkLst>
        </pc:spChg>
        <pc:spChg chg="add mod">
          <ac:chgData name="Salman Chishti" userId="S::13schishti_gmail.com#ext#@microsoft.onmicrosoft.com::50d09452-0880-4b95-9789-233fac06fb4e" providerId="AD" clId="Web-{E6DB4B3B-DABD-4A9F-AA64-CFC6DFFA004F}" dt="2022-05-17T19:18:35.719" v="168"/>
          <ac:spMkLst>
            <pc:docMk/>
            <pc:sldMk cId="905062889" sldId="261"/>
            <ac:spMk id="11" creationId="{9752C6FA-5B85-2787-F202-8D92F2C5CCE1}"/>
          </ac:spMkLst>
        </pc:spChg>
        <pc:spChg chg="add del">
          <ac:chgData name="Salman Chishti" userId="S::13schishti_gmail.com#ext#@microsoft.onmicrosoft.com::50d09452-0880-4b95-9789-233fac06fb4e" providerId="AD" clId="Web-{E6DB4B3B-DABD-4A9F-AA64-CFC6DFFA004F}" dt="2022-05-17T19:16:18.090" v="145"/>
          <ac:spMkLst>
            <pc:docMk/>
            <pc:sldMk cId="905062889" sldId="261"/>
            <ac:spMk id="12" creationId="{09588DA8-065E-4F6F-8EFD-43104AB2E0CF}"/>
          </ac:spMkLst>
        </pc:spChg>
        <pc:spChg chg="add del">
          <ac:chgData name="Salman Chishti" userId="S::13schishti_gmail.com#ext#@microsoft.onmicrosoft.com::50d09452-0880-4b95-9789-233fac06fb4e" providerId="AD" clId="Web-{E6DB4B3B-DABD-4A9F-AA64-CFC6DFFA004F}" dt="2022-05-17T19:16:18.090" v="145"/>
          <ac:spMkLst>
            <pc:docMk/>
            <pc:sldMk cId="905062889" sldId="261"/>
            <ac:spMk id="13" creationId="{C4285719-470E-454C-AF62-8323075F1F5B}"/>
          </ac:spMkLst>
        </pc:spChg>
        <pc:spChg chg="add del">
          <ac:chgData name="Salman Chishti" userId="S::13schishti_gmail.com#ext#@microsoft.onmicrosoft.com::50d09452-0880-4b95-9789-233fac06fb4e" providerId="AD" clId="Web-{E6DB4B3B-DABD-4A9F-AA64-CFC6DFFA004F}" dt="2022-05-17T19:16:18.090" v="145"/>
          <ac:spMkLst>
            <pc:docMk/>
            <pc:sldMk cId="905062889" sldId="261"/>
            <ac:spMk id="14" creationId="{CD9FE4EF-C4D8-49A0-B2FF-81D8DB7D8A24}"/>
          </ac:spMkLst>
        </pc:spChg>
        <pc:spChg chg="add del">
          <ac:chgData name="Salman Chishti" userId="S::13schishti_gmail.com#ext#@microsoft.onmicrosoft.com::50d09452-0880-4b95-9789-233fac06fb4e" providerId="AD" clId="Web-{E6DB4B3B-DABD-4A9F-AA64-CFC6DFFA004F}" dt="2022-05-17T19:13:22.569" v="100"/>
          <ac:spMkLst>
            <pc:docMk/>
            <pc:sldMk cId="905062889" sldId="261"/>
            <ac:spMk id="15" creationId="{2B566528-1B12-4246-9431-5C2D7D081168}"/>
          </ac:spMkLst>
        </pc:spChg>
        <pc:spChg chg="add del">
          <ac:chgData name="Salman Chishti" userId="S::13schishti_gmail.com#ext#@microsoft.onmicrosoft.com::50d09452-0880-4b95-9789-233fac06fb4e" providerId="AD" clId="Web-{E6DB4B3B-DABD-4A9F-AA64-CFC6DFFA004F}" dt="2022-05-17T19:16:18.090" v="145"/>
          <ac:spMkLst>
            <pc:docMk/>
            <pc:sldMk cId="905062889" sldId="261"/>
            <ac:spMk id="16" creationId="{4300840D-0A0B-4512-BACA-B439D5B9C57C}"/>
          </ac:spMkLst>
        </pc:spChg>
        <pc:spChg chg="add del">
          <ac:chgData name="Salman Chishti" userId="S::13schishti_gmail.com#ext#@microsoft.onmicrosoft.com::50d09452-0880-4b95-9789-233fac06fb4e" providerId="AD" clId="Web-{E6DB4B3B-DABD-4A9F-AA64-CFC6DFFA004F}" dt="2022-05-17T19:13:22.569" v="100"/>
          <ac:spMkLst>
            <pc:docMk/>
            <pc:sldMk cId="905062889" sldId="261"/>
            <ac:spMk id="17" creationId="{2E80C965-DB6D-4F81-9E9E-B027384D0BD6}"/>
          </ac:spMkLst>
        </pc:spChg>
        <pc:spChg chg="add del">
          <ac:chgData name="Salman Chishti" userId="S::13schishti_gmail.com#ext#@microsoft.onmicrosoft.com::50d09452-0880-4b95-9789-233fac06fb4e" providerId="AD" clId="Web-{E6DB4B3B-DABD-4A9F-AA64-CFC6DFFA004F}" dt="2022-05-17T19:16:18.090" v="145"/>
          <ac:spMkLst>
            <pc:docMk/>
            <pc:sldMk cId="905062889" sldId="261"/>
            <ac:spMk id="18" creationId="{D2B78728-A580-49A7-84F9-6EF6F583ADE0}"/>
          </ac:spMkLst>
        </pc:spChg>
        <pc:spChg chg="add del">
          <ac:chgData name="Salman Chishti" userId="S::13schishti_gmail.com#ext#@microsoft.onmicrosoft.com::50d09452-0880-4b95-9789-233fac06fb4e" providerId="AD" clId="Web-{E6DB4B3B-DABD-4A9F-AA64-CFC6DFFA004F}" dt="2022-05-17T19:13:22.569" v="100"/>
          <ac:spMkLst>
            <pc:docMk/>
            <pc:sldMk cId="905062889" sldId="261"/>
            <ac:spMk id="19" creationId="{A580F890-B085-4E95-96AA-55AEBEC5CE6E}"/>
          </ac:spMkLst>
        </pc:spChg>
        <pc:spChg chg="add del">
          <ac:chgData name="Salman Chishti" userId="S::13schishti_gmail.com#ext#@microsoft.onmicrosoft.com::50d09452-0880-4b95-9789-233fac06fb4e" providerId="AD" clId="Web-{E6DB4B3B-DABD-4A9F-AA64-CFC6DFFA004F}" dt="2022-05-17T19:13:22.569" v="100"/>
          <ac:spMkLst>
            <pc:docMk/>
            <pc:sldMk cId="905062889" sldId="261"/>
            <ac:spMk id="21" creationId="{D3F51FEB-38FB-4F6C-9F7B-2F2AFAB65463}"/>
          </ac:spMkLst>
        </pc:spChg>
        <pc:spChg chg="add del">
          <ac:chgData name="Salman Chishti" userId="S::13schishti_gmail.com#ext#@microsoft.onmicrosoft.com::50d09452-0880-4b95-9789-233fac06fb4e" providerId="AD" clId="Web-{E6DB4B3B-DABD-4A9F-AA64-CFC6DFFA004F}" dt="2022-05-17T19:13:22.569" v="100"/>
          <ac:spMkLst>
            <pc:docMk/>
            <pc:sldMk cId="905062889" sldId="261"/>
            <ac:spMk id="23" creationId="{1E547BA6-BAE0-43BB-A7CA-60F69CE252F0}"/>
          </ac:spMkLst>
        </pc:spChg>
        <pc:spChg chg="add del">
          <ac:chgData name="Salman Chishti" userId="S::13schishti_gmail.com#ext#@microsoft.onmicrosoft.com::50d09452-0880-4b95-9789-233fac06fb4e" providerId="AD" clId="Web-{E6DB4B3B-DABD-4A9F-AA64-CFC6DFFA004F}" dt="2022-05-17T19:16:18.090" v="145"/>
          <ac:spMkLst>
            <pc:docMk/>
            <pc:sldMk cId="905062889" sldId="261"/>
            <ac:spMk id="25" creationId="{38FAA1A1-D861-433F-88FA-1E9D6FD31D11}"/>
          </ac:spMkLst>
        </pc:spChg>
        <pc:spChg chg="add del">
          <ac:chgData name="Salman Chishti" userId="S::13schishti_gmail.com#ext#@microsoft.onmicrosoft.com::50d09452-0880-4b95-9789-233fac06fb4e" providerId="AD" clId="Web-{E6DB4B3B-DABD-4A9F-AA64-CFC6DFFA004F}" dt="2022-05-17T19:16:18.090" v="145"/>
          <ac:spMkLst>
            <pc:docMk/>
            <pc:sldMk cId="905062889" sldId="261"/>
            <ac:spMk id="27" creationId="{8D71EDA1-87BF-4D5D-AB79-F346FD19278A}"/>
          </ac:spMkLst>
        </pc:spChg>
        <pc:spChg chg="add del">
          <ac:chgData name="Salman Chishti" userId="S::13schishti_gmail.com#ext#@microsoft.onmicrosoft.com::50d09452-0880-4b95-9789-233fac06fb4e" providerId="AD" clId="Web-{E6DB4B3B-DABD-4A9F-AA64-CFC6DFFA004F}" dt="2022-05-17T19:18:35.719" v="168"/>
          <ac:spMkLst>
            <pc:docMk/>
            <pc:sldMk cId="905062889" sldId="261"/>
            <ac:spMk id="32" creationId="{2B566528-1B12-4246-9431-5C2D7D081168}"/>
          </ac:spMkLst>
        </pc:spChg>
        <pc:spChg chg="add del">
          <ac:chgData name="Salman Chishti" userId="S::13schishti_gmail.com#ext#@microsoft.onmicrosoft.com::50d09452-0880-4b95-9789-233fac06fb4e" providerId="AD" clId="Web-{E6DB4B3B-DABD-4A9F-AA64-CFC6DFFA004F}" dt="2022-05-17T19:18:35.719" v="168"/>
          <ac:spMkLst>
            <pc:docMk/>
            <pc:sldMk cId="905062889" sldId="261"/>
            <ac:spMk id="34" creationId="{2E80C965-DB6D-4F81-9E9E-B027384D0BD6}"/>
          </ac:spMkLst>
        </pc:spChg>
        <pc:spChg chg="add del">
          <ac:chgData name="Salman Chishti" userId="S::13schishti_gmail.com#ext#@microsoft.onmicrosoft.com::50d09452-0880-4b95-9789-233fac06fb4e" providerId="AD" clId="Web-{E6DB4B3B-DABD-4A9F-AA64-CFC6DFFA004F}" dt="2022-05-17T19:18:35.719" v="168"/>
          <ac:spMkLst>
            <pc:docMk/>
            <pc:sldMk cId="905062889" sldId="261"/>
            <ac:spMk id="36" creationId="{A580F890-B085-4E95-96AA-55AEBEC5CE6E}"/>
          </ac:spMkLst>
        </pc:spChg>
        <pc:spChg chg="add del">
          <ac:chgData name="Salman Chishti" userId="S::13schishti_gmail.com#ext#@microsoft.onmicrosoft.com::50d09452-0880-4b95-9789-233fac06fb4e" providerId="AD" clId="Web-{E6DB4B3B-DABD-4A9F-AA64-CFC6DFFA004F}" dt="2022-05-17T19:18:35.719" v="168"/>
          <ac:spMkLst>
            <pc:docMk/>
            <pc:sldMk cId="905062889" sldId="261"/>
            <ac:spMk id="38" creationId="{D3F51FEB-38FB-4F6C-9F7B-2F2AFAB65463}"/>
          </ac:spMkLst>
        </pc:spChg>
        <pc:spChg chg="add del">
          <ac:chgData name="Salman Chishti" userId="S::13schishti_gmail.com#ext#@microsoft.onmicrosoft.com::50d09452-0880-4b95-9789-233fac06fb4e" providerId="AD" clId="Web-{E6DB4B3B-DABD-4A9F-AA64-CFC6DFFA004F}" dt="2022-05-17T19:18:35.719" v="168"/>
          <ac:spMkLst>
            <pc:docMk/>
            <pc:sldMk cId="905062889" sldId="261"/>
            <ac:spMk id="40" creationId="{1E547BA6-BAE0-43BB-A7CA-60F69CE252F0}"/>
          </ac:spMkLst>
        </pc:spChg>
        <pc:spChg chg="add">
          <ac:chgData name="Salman Chishti" userId="S::13schishti_gmail.com#ext#@microsoft.onmicrosoft.com::50d09452-0880-4b95-9789-233fac06fb4e" providerId="AD" clId="Web-{E6DB4B3B-DABD-4A9F-AA64-CFC6DFFA004F}" dt="2022-05-17T19:18:35.719" v="168"/>
          <ac:spMkLst>
            <pc:docMk/>
            <pc:sldMk cId="905062889" sldId="261"/>
            <ac:spMk id="46" creationId="{46D6306C-ED4F-4AAE-B4A5-EEA6AFAD726E}"/>
          </ac:spMkLst>
        </pc:spChg>
        <pc:spChg chg="add">
          <ac:chgData name="Salman Chishti" userId="S::13schishti_gmail.com#ext#@microsoft.onmicrosoft.com::50d09452-0880-4b95-9789-233fac06fb4e" providerId="AD" clId="Web-{E6DB4B3B-DABD-4A9F-AA64-CFC6DFFA004F}" dt="2022-05-17T19:18:35.719" v="168"/>
          <ac:spMkLst>
            <pc:docMk/>
            <pc:sldMk cId="905062889" sldId="261"/>
            <ac:spMk id="48" creationId="{0EC5361D-F897-4856-B945-0455A365EB24}"/>
          </ac:spMkLst>
        </pc:spChg>
        <pc:spChg chg="add">
          <ac:chgData name="Salman Chishti" userId="S::13schishti_gmail.com#ext#@microsoft.onmicrosoft.com::50d09452-0880-4b95-9789-233fac06fb4e" providerId="AD" clId="Web-{E6DB4B3B-DABD-4A9F-AA64-CFC6DFFA004F}" dt="2022-05-17T19:18:35.719" v="168"/>
          <ac:spMkLst>
            <pc:docMk/>
            <pc:sldMk cId="905062889" sldId="261"/>
            <ac:spMk id="50" creationId="{4508C0C5-2268-42B5-B3C8-4D0899E05F8C}"/>
          </ac:spMkLst>
        </pc:spChg>
        <pc:spChg chg="add">
          <ac:chgData name="Salman Chishti" userId="S::13schishti_gmail.com#ext#@microsoft.onmicrosoft.com::50d09452-0880-4b95-9789-233fac06fb4e" providerId="AD" clId="Web-{E6DB4B3B-DABD-4A9F-AA64-CFC6DFFA004F}" dt="2022-05-17T19:18:35.719" v="168"/>
          <ac:spMkLst>
            <pc:docMk/>
            <pc:sldMk cId="905062889" sldId="261"/>
            <ac:spMk id="52" creationId="{141ACBDB-38F8-4B34-8183-BD95B4E55A62}"/>
          </ac:spMkLst>
        </pc:spChg>
        <pc:spChg chg="add">
          <ac:chgData name="Salman Chishti" userId="S::13schishti_gmail.com#ext#@microsoft.onmicrosoft.com::50d09452-0880-4b95-9789-233fac06fb4e" providerId="AD" clId="Web-{E6DB4B3B-DABD-4A9F-AA64-CFC6DFFA004F}" dt="2022-05-17T19:18:35.719" v="168"/>
          <ac:spMkLst>
            <pc:docMk/>
            <pc:sldMk cId="905062889" sldId="261"/>
            <ac:spMk id="54" creationId="{DE00DB52-3455-4E2F-867B-A6D0516E175B}"/>
          </ac:spMkLst>
        </pc:spChg>
        <pc:spChg chg="add">
          <ac:chgData name="Salman Chishti" userId="S::13schishti_gmail.com#ext#@microsoft.onmicrosoft.com::50d09452-0880-4b95-9789-233fac06fb4e" providerId="AD" clId="Web-{E6DB4B3B-DABD-4A9F-AA64-CFC6DFFA004F}" dt="2022-05-17T19:18:35.719" v="168"/>
          <ac:spMkLst>
            <pc:docMk/>
            <pc:sldMk cId="905062889" sldId="261"/>
            <ac:spMk id="56" creationId="{9E914C83-E0D8-4953-92D5-169D28CB43AE}"/>
          </ac:spMkLst>
        </pc:spChg>
        <pc:spChg chg="add">
          <ac:chgData name="Salman Chishti" userId="S::13schishti_gmail.com#ext#@microsoft.onmicrosoft.com::50d09452-0880-4b95-9789-233fac06fb4e" providerId="AD" clId="Web-{E6DB4B3B-DABD-4A9F-AA64-CFC6DFFA004F}" dt="2022-05-17T19:18:35.719" v="168"/>
          <ac:spMkLst>
            <pc:docMk/>
            <pc:sldMk cId="905062889" sldId="261"/>
            <ac:spMk id="58" creationId="{3512E083-F550-46AF-8490-767ECFD00CB7}"/>
          </ac:spMkLst>
        </pc:spChg>
        <pc:graphicFrameChg chg="add">
          <ac:chgData name="Salman Chishti" userId="S::13schishti_gmail.com#ext#@microsoft.onmicrosoft.com::50d09452-0880-4b95-9789-233fac06fb4e" providerId="AD" clId="Web-{E6DB4B3B-DABD-4A9F-AA64-CFC6DFFA004F}" dt="2022-05-17T19:18:35.719" v="168"/>
          <ac:graphicFrameMkLst>
            <pc:docMk/>
            <pc:sldMk cId="905062889" sldId="261"/>
            <ac:graphicFrameMk id="42" creationId="{2F05DB83-72CF-71A6-038A-84A980197C92}"/>
          </ac:graphicFrameMkLst>
        </pc:graphicFrameChg>
      </pc:sldChg>
      <pc:sldChg chg="delSp modSp new del mod modClrScheme chgLayout">
        <pc:chgData name="Salman Chishti" userId="S::13schishti_gmail.com#ext#@microsoft.onmicrosoft.com::50d09452-0880-4b95-9789-233fac06fb4e" providerId="AD" clId="Web-{E6DB4B3B-DABD-4A9F-AA64-CFC6DFFA004F}" dt="2022-05-17T19:06:35.838" v="61"/>
        <pc:sldMkLst>
          <pc:docMk/>
          <pc:sldMk cId="1857985472" sldId="261"/>
        </pc:sldMkLst>
        <pc:spChg chg="mod ord">
          <ac:chgData name="Salman Chishti" userId="S::13schishti_gmail.com#ext#@microsoft.onmicrosoft.com::50d09452-0880-4b95-9789-233fac06fb4e" providerId="AD" clId="Web-{E6DB4B3B-DABD-4A9F-AA64-CFC6DFFA004F}" dt="2022-05-17T19:06:27.431" v="59"/>
          <ac:spMkLst>
            <pc:docMk/>
            <pc:sldMk cId="1857985472" sldId="261"/>
            <ac:spMk id="2" creationId="{5837CAFF-ED6D-BC7E-A665-DCB331293148}"/>
          </ac:spMkLst>
        </pc:spChg>
        <pc:spChg chg="del">
          <ac:chgData name="Salman Chishti" userId="S::13schishti_gmail.com#ext#@microsoft.onmicrosoft.com::50d09452-0880-4b95-9789-233fac06fb4e" providerId="AD" clId="Web-{E6DB4B3B-DABD-4A9F-AA64-CFC6DFFA004F}" dt="2022-05-17T19:06:27.431" v="59"/>
          <ac:spMkLst>
            <pc:docMk/>
            <pc:sldMk cId="1857985472" sldId="261"/>
            <ac:spMk id="3" creationId="{3FC37228-DE0D-6E81-6545-BC6C74B58B93}"/>
          </ac:spMkLst>
        </pc:spChg>
        <pc:spChg chg="del">
          <ac:chgData name="Salman Chishti" userId="S::13schishti_gmail.com#ext#@microsoft.onmicrosoft.com::50d09452-0880-4b95-9789-233fac06fb4e" providerId="AD" clId="Web-{E6DB4B3B-DABD-4A9F-AA64-CFC6DFFA004F}" dt="2022-05-17T19:06:27.431" v="59"/>
          <ac:spMkLst>
            <pc:docMk/>
            <pc:sldMk cId="1857985472" sldId="261"/>
            <ac:spMk id="4" creationId="{FDA24431-A481-EE55-5736-F50CD24C3BD7}"/>
          </ac:spMkLst>
        </pc:spChg>
        <pc:spChg chg="del">
          <ac:chgData name="Salman Chishti" userId="S::13schishti_gmail.com#ext#@microsoft.onmicrosoft.com::50d09452-0880-4b95-9789-233fac06fb4e" providerId="AD" clId="Web-{E6DB4B3B-DABD-4A9F-AA64-CFC6DFFA004F}" dt="2022-05-17T19:06:27.431" v="59"/>
          <ac:spMkLst>
            <pc:docMk/>
            <pc:sldMk cId="1857985472" sldId="261"/>
            <ac:spMk id="5" creationId="{B533D1A2-723D-787E-7B39-E2F4F8FE8121}"/>
          </ac:spMkLst>
        </pc:spChg>
        <pc:spChg chg="del">
          <ac:chgData name="Salman Chishti" userId="S::13schishti_gmail.com#ext#@microsoft.onmicrosoft.com::50d09452-0880-4b95-9789-233fac06fb4e" providerId="AD" clId="Web-{E6DB4B3B-DABD-4A9F-AA64-CFC6DFFA004F}" dt="2022-05-17T19:06:27.431" v="59"/>
          <ac:spMkLst>
            <pc:docMk/>
            <pc:sldMk cId="1857985472" sldId="261"/>
            <ac:spMk id="6" creationId="{8B16F084-FB5C-297E-E574-886CB1E7845B}"/>
          </ac:spMkLst>
        </pc:spChg>
        <pc:spChg chg="del">
          <ac:chgData name="Salman Chishti" userId="S::13schishti_gmail.com#ext#@microsoft.onmicrosoft.com::50d09452-0880-4b95-9789-233fac06fb4e" providerId="AD" clId="Web-{E6DB4B3B-DABD-4A9F-AA64-CFC6DFFA004F}" dt="2022-05-17T19:06:27.431" v="59"/>
          <ac:spMkLst>
            <pc:docMk/>
            <pc:sldMk cId="1857985472" sldId="261"/>
            <ac:spMk id="7" creationId="{1A20859A-6CCF-5775-D21F-2A5044E0D2E1}"/>
          </ac:spMkLst>
        </pc:spChg>
        <pc:spChg chg="del">
          <ac:chgData name="Salman Chishti" userId="S::13schishti_gmail.com#ext#@microsoft.onmicrosoft.com::50d09452-0880-4b95-9789-233fac06fb4e" providerId="AD" clId="Web-{E6DB4B3B-DABD-4A9F-AA64-CFC6DFFA004F}" dt="2022-05-17T19:06:27.431" v="59"/>
          <ac:spMkLst>
            <pc:docMk/>
            <pc:sldMk cId="1857985472" sldId="261"/>
            <ac:spMk id="8" creationId="{06B9E57D-4408-ECAD-CCBB-7ACA5ED81828}"/>
          </ac:spMkLst>
        </pc:spChg>
        <pc:spChg chg="mod ord">
          <ac:chgData name="Salman Chishti" userId="S::13schishti_gmail.com#ext#@microsoft.onmicrosoft.com::50d09452-0880-4b95-9789-233fac06fb4e" providerId="AD" clId="Web-{E6DB4B3B-DABD-4A9F-AA64-CFC6DFFA004F}" dt="2022-05-17T19:06:27.431" v="59"/>
          <ac:spMkLst>
            <pc:docMk/>
            <pc:sldMk cId="1857985472" sldId="261"/>
            <ac:spMk id="9" creationId="{B1D9B138-EDA7-1B4F-B0FA-37388A4BEC0B}"/>
          </ac:spMkLst>
        </pc:spChg>
      </pc:sldChg>
      <pc:sldChg chg="new del">
        <pc:chgData name="Salman Chishti" userId="S::13schishti_gmail.com#ext#@microsoft.onmicrosoft.com::50d09452-0880-4b95-9789-233fac06fb4e" providerId="AD" clId="Web-{E6DB4B3B-DABD-4A9F-AA64-CFC6DFFA004F}" dt="2022-05-17T19:11:00.815" v="65"/>
        <pc:sldMkLst>
          <pc:docMk/>
          <pc:sldMk cId="3013897571" sldId="262"/>
        </pc:sldMkLst>
      </pc:sldChg>
      <pc:sldChg chg="new del">
        <pc:chgData name="Salman Chishti" userId="S::13schishti_gmail.com#ext#@microsoft.onmicrosoft.com::50d09452-0880-4b95-9789-233fac06fb4e" providerId="AD" clId="Web-{E6DB4B3B-DABD-4A9F-AA64-CFC6DFFA004F}" dt="2022-05-17T19:10:38.189" v="62"/>
        <pc:sldMkLst>
          <pc:docMk/>
          <pc:sldMk cId="3975738508" sldId="262"/>
        </pc:sldMkLst>
      </pc:sldChg>
      <pc:sldMasterChg chg="modSldLayout">
        <pc:chgData name="Salman Chishti" userId="S::13schishti_gmail.com#ext#@microsoft.onmicrosoft.com::50d09452-0880-4b95-9789-233fac06fb4e" providerId="AD" clId="Web-{E6DB4B3B-DABD-4A9F-AA64-CFC6DFFA004F}" dt="2022-05-17T19:03:21.285" v="3"/>
        <pc:sldMasterMkLst>
          <pc:docMk/>
          <pc:sldMasterMk cId="2460954070" sldId="2147483660"/>
        </pc:sldMasterMkLst>
        <pc:sldLayoutChg chg="replId">
          <pc:chgData name="Salman Chishti" userId="S::13schishti_gmail.com#ext#@microsoft.onmicrosoft.com::50d09452-0880-4b95-9789-233fac06fb4e" providerId="AD" clId="Web-{E6DB4B3B-DABD-4A9F-AA64-CFC6DFFA004F}" dt="2022-05-17T19:03:21.285" v="3"/>
          <pc:sldLayoutMkLst>
            <pc:docMk/>
            <pc:sldMasterMk cId="2460954070" sldId="2147483660"/>
            <pc:sldLayoutMk cId="3171841454" sldId="2147483690"/>
          </pc:sldLayoutMkLst>
        </pc:sldLayoutChg>
      </pc:sldMasterChg>
      <pc:sldMasterChg chg="add addSldLayout">
        <pc:chgData name="Salman Chishti" userId="S::13schishti_gmail.com#ext#@microsoft.onmicrosoft.com::50d09452-0880-4b95-9789-233fac06fb4e" providerId="AD" clId="Web-{E6DB4B3B-DABD-4A9F-AA64-CFC6DFFA004F}" dt="2022-05-17T19:03:20.692" v="0"/>
        <pc:sldMasterMkLst>
          <pc:docMk/>
          <pc:sldMasterMk cId="168173062" sldId="2147483668"/>
        </pc:sldMasterMkLst>
        <pc:sldLayoutChg chg="add">
          <pc:chgData name="Salman Chishti" userId="S::13schishti_gmail.com#ext#@microsoft.onmicrosoft.com::50d09452-0880-4b95-9789-233fac06fb4e" providerId="AD" clId="Web-{E6DB4B3B-DABD-4A9F-AA64-CFC6DFFA004F}" dt="2022-05-17T19:03:20.692" v="0"/>
          <pc:sldLayoutMkLst>
            <pc:docMk/>
            <pc:sldMasterMk cId="168173062" sldId="2147483668"/>
            <pc:sldLayoutMk cId="2614211979" sldId="2147483680"/>
          </pc:sldLayoutMkLst>
        </pc:sldLayoutChg>
        <pc:sldLayoutChg chg="add">
          <pc:chgData name="Salman Chishti" userId="S::13schishti_gmail.com#ext#@microsoft.onmicrosoft.com::50d09452-0880-4b95-9789-233fac06fb4e" providerId="AD" clId="Web-{E6DB4B3B-DABD-4A9F-AA64-CFC6DFFA004F}" dt="2022-05-17T19:03:20.692" v="0"/>
          <pc:sldLayoutMkLst>
            <pc:docMk/>
            <pc:sldMasterMk cId="168173062" sldId="2147483668"/>
            <pc:sldLayoutMk cId="1559979237" sldId="2147483681"/>
          </pc:sldLayoutMkLst>
        </pc:sldLayoutChg>
        <pc:sldLayoutChg chg="add">
          <pc:chgData name="Salman Chishti" userId="S::13schishti_gmail.com#ext#@microsoft.onmicrosoft.com::50d09452-0880-4b95-9789-233fac06fb4e" providerId="AD" clId="Web-{E6DB4B3B-DABD-4A9F-AA64-CFC6DFFA004F}" dt="2022-05-17T19:03:20.692" v="0"/>
          <pc:sldLayoutMkLst>
            <pc:docMk/>
            <pc:sldMasterMk cId="168173062" sldId="2147483668"/>
            <pc:sldLayoutMk cId="2338384620" sldId="2147483682"/>
          </pc:sldLayoutMkLst>
        </pc:sldLayoutChg>
        <pc:sldLayoutChg chg="add">
          <pc:chgData name="Salman Chishti" userId="S::13schishti_gmail.com#ext#@microsoft.onmicrosoft.com::50d09452-0880-4b95-9789-233fac06fb4e" providerId="AD" clId="Web-{E6DB4B3B-DABD-4A9F-AA64-CFC6DFFA004F}" dt="2022-05-17T19:03:20.692" v="0"/>
          <pc:sldLayoutMkLst>
            <pc:docMk/>
            <pc:sldMasterMk cId="168173062" sldId="2147483668"/>
            <pc:sldLayoutMk cId="670180579" sldId="2147483687"/>
          </pc:sldLayoutMkLst>
        </pc:sldLayoutChg>
        <pc:sldLayoutChg chg="add">
          <pc:chgData name="Salman Chishti" userId="S::13schishti_gmail.com#ext#@microsoft.onmicrosoft.com::50d09452-0880-4b95-9789-233fac06fb4e" providerId="AD" clId="Web-{E6DB4B3B-DABD-4A9F-AA64-CFC6DFFA004F}" dt="2022-05-17T19:03:20.692" v="0"/>
          <pc:sldLayoutMkLst>
            <pc:docMk/>
            <pc:sldMasterMk cId="168173062" sldId="2147483668"/>
            <pc:sldLayoutMk cId="955376700" sldId="2147483688"/>
          </pc:sldLayoutMkLst>
        </pc:sldLayoutChg>
      </pc:sldMasterChg>
      <pc:sldMasterChg chg="add addSldLayout">
        <pc:chgData name="Salman Chishti" userId="S::13schishti_gmail.com#ext#@microsoft.onmicrosoft.com::50d09452-0880-4b95-9789-233fac06fb4e" providerId="AD" clId="Web-{E6DB4B3B-DABD-4A9F-AA64-CFC6DFFA004F}" dt="2022-05-17T19:03:21.285" v="3"/>
        <pc:sldMasterMkLst>
          <pc:docMk/>
          <pc:sldMasterMk cId="3019390543" sldId="2147483683"/>
        </pc:sldMasterMkLst>
        <pc:sldLayoutChg chg="add">
          <pc:chgData name="Salman Chishti" userId="S::13schishti_gmail.com#ext#@microsoft.onmicrosoft.com::50d09452-0880-4b95-9789-233fac06fb4e" providerId="AD" clId="Web-{E6DB4B3B-DABD-4A9F-AA64-CFC6DFFA004F}" dt="2022-05-17T19:03:21.285" v="3"/>
          <pc:sldLayoutMkLst>
            <pc:docMk/>
            <pc:sldMasterMk cId="3019390543" sldId="2147483683"/>
            <pc:sldLayoutMk cId="1840714280" sldId="2147483684"/>
          </pc:sldLayoutMkLst>
        </pc:sldLayoutChg>
        <pc:sldLayoutChg chg="add">
          <pc:chgData name="Salman Chishti" userId="S::13schishti_gmail.com#ext#@microsoft.onmicrosoft.com::50d09452-0880-4b95-9789-233fac06fb4e" providerId="AD" clId="Web-{E6DB4B3B-DABD-4A9F-AA64-CFC6DFFA004F}" dt="2022-05-17T19:03:21.285" v="3"/>
          <pc:sldLayoutMkLst>
            <pc:docMk/>
            <pc:sldMasterMk cId="3019390543" sldId="2147483683"/>
            <pc:sldLayoutMk cId="4168640977" sldId="2147483685"/>
          </pc:sldLayoutMkLst>
        </pc:sldLayoutChg>
        <pc:sldLayoutChg chg="add">
          <pc:chgData name="Salman Chishti" userId="S::13schishti_gmail.com#ext#@microsoft.onmicrosoft.com::50d09452-0880-4b95-9789-233fac06fb4e" providerId="AD" clId="Web-{E6DB4B3B-DABD-4A9F-AA64-CFC6DFFA004F}" dt="2022-05-17T19:03:21.285" v="3"/>
          <pc:sldLayoutMkLst>
            <pc:docMk/>
            <pc:sldMasterMk cId="3019390543" sldId="2147483683"/>
            <pc:sldLayoutMk cId="606858145" sldId="2147483686"/>
          </pc:sldLayoutMkLst>
        </pc:sldLayoutChg>
        <pc:sldLayoutChg chg="add">
          <pc:chgData name="Salman Chishti" userId="S::13schishti_gmail.com#ext#@microsoft.onmicrosoft.com::50d09452-0880-4b95-9789-233fac06fb4e" providerId="AD" clId="Web-{E6DB4B3B-DABD-4A9F-AA64-CFC6DFFA004F}" dt="2022-05-17T19:03:21.285" v="3"/>
          <pc:sldLayoutMkLst>
            <pc:docMk/>
            <pc:sldMasterMk cId="3019390543" sldId="2147483683"/>
            <pc:sldLayoutMk cId="2464795005" sldId="2147483689"/>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ata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56A40F-DC3C-4FCB-890E-E9389CA7BBB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pt>
    <dgm:pt modelId="{9807F43C-93D5-4E34-91C9-0CDCF157236F}">
      <dgm:prSet phldrT="[Text]"/>
      <dgm:spPr/>
      <dgm:t>
        <a:bodyPr/>
        <a:lstStyle/>
        <a:p>
          <a:pPr>
            <a:lnSpc>
              <a:spcPct val="100000"/>
            </a:lnSpc>
          </a:pPr>
          <a:r>
            <a:rPr lang="en-GB" dirty="0">
              <a:latin typeface="Segoe UI" panose="020B0502040204020203" pitchFamily="34" charset="0"/>
              <a:cs typeface="Segoe UI" panose="020B0502040204020203" pitchFamily="34" charset="0"/>
            </a:rPr>
            <a:t>Primary school</a:t>
          </a:r>
        </a:p>
      </dgm:t>
    </dgm:pt>
    <dgm:pt modelId="{D4094CA4-A580-478F-9351-0B6ABEE9A5B1}" type="parTrans" cxnId="{85703406-DE4A-43A2-9EEB-98B9C6B8F979}">
      <dgm:prSet/>
      <dgm:spPr/>
      <dgm:t>
        <a:bodyPr/>
        <a:lstStyle/>
        <a:p>
          <a:endParaRPr lang="en-GB"/>
        </a:p>
      </dgm:t>
    </dgm:pt>
    <dgm:pt modelId="{2CE51F9E-D03F-42BD-BB56-D8347391369D}" type="sibTrans" cxnId="{85703406-DE4A-43A2-9EEB-98B9C6B8F979}">
      <dgm:prSet/>
      <dgm:spPr/>
      <dgm:t>
        <a:bodyPr/>
        <a:lstStyle/>
        <a:p>
          <a:endParaRPr lang="en-GB"/>
        </a:p>
      </dgm:t>
    </dgm:pt>
    <dgm:pt modelId="{C800540C-F25C-40D0-803A-E51224A2CC10}">
      <dgm:prSet phldrT="[Text]"/>
      <dgm:spPr/>
      <dgm:t>
        <a:bodyPr/>
        <a:lstStyle/>
        <a:p>
          <a:pPr>
            <a:lnSpc>
              <a:spcPct val="100000"/>
            </a:lnSpc>
          </a:pPr>
          <a:r>
            <a:rPr lang="en-GB" dirty="0">
              <a:latin typeface="Segoe UI" panose="020B0502040204020203" pitchFamily="34" charset="0"/>
              <a:cs typeface="Segoe UI" panose="020B0502040204020203" pitchFamily="34" charset="0"/>
            </a:rPr>
            <a:t>High School</a:t>
          </a:r>
        </a:p>
      </dgm:t>
    </dgm:pt>
    <dgm:pt modelId="{A108E06B-F19C-422C-9971-2E8856FE9F75}" type="parTrans" cxnId="{166FAAF2-8B4C-4080-99EA-BF72289D1686}">
      <dgm:prSet/>
      <dgm:spPr/>
      <dgm:t>
        <a:bodyPr/>
        <a:lstStyle/>
        <a:p>
          <a:endParaRPr lang="en-GB"/>
        </a:p>
      </dgm:t>
    </dgm:pt>
    <dgm:pt modelId="{DD8934FD-DECA-4EF9-9C16-0568E3094741}" type="sibTrans" cxnId="{166FAAF2-8B4C-4080-99EA-BF72289D1686}">
      <dgm:prSet/>
      <dgm:spPr/>
      <dgm:t>
        <a:bodyPr/>
        <a:lstStyle/>
        <a:p>
          <a:endParaRPr lang="en-GB"/>
        </a:p>
      </dgm:t>
    </dgm:pt>
    <dgm:pt modelId="{A5CAFA4A-66FB-4ED4-A159-382D4911AF64}">
      <dgm:prSet phldrT="[Text]"/>
      <dgm:spPr/>
      <dgm:t>
        <a:bodyPr/>
        <a:lstStyle/>
        <a:p>
          <a:pPr>
            <a:lnSpc>
              <a:spcPct val="100000"/>
            </a:lnSpc>
          </a:pPr>
          <a:r>
            <a:rPr lang="en-GB" dirty="0">
              <a:latin typeface="Segoe UI" panose="020B0502040204020203" pitchFamily="34" charset="0"/>
              <a:cs typeface="Segoe UI" panose="020B0502040204020203" pitchFamily="34" charset="0"/>
            </a:rPr>
            <a:t>University</a:t>
          </a:r>
        </a:p>
      </dgm:t>
    </dgm:pt>
    <dgm:pt modelId="{EB46898D-A6FC-45E6-86B5-51049F4CCB78}" type="parTrans" cxnId="{18F0B8B1-FC5A-49B0-83FD-E232781DAE87}">
      <dgm:prSet/>
      <dgm:spPr/>
      <dgm:t>
        <a:bodyPr/>
        <a:lstStyle/>
        <a:p>
          <a:endParaRPr lang="en-GB"/>
        </a:p>
      </dgm:t>
    </dgm:pt>
    <dgm:pt modelId="{E2DD06FF-61CA-4CAC-B817-0C003D9C4132}" type="sibTrans" cxnId="{18F0B8B1-FC5A-49B0-83FD-E232781DAE87}">
      <dgm:prSet/>
      <dgm:spPr/>
      <dgm:t>
        <a:bodyPr/>
        <a:lstStyle/>
        <a:p>
          <a:endParaRPr lang="en-GB"/>
        </a:p>
      </dgm:t>
    </dgm:pt>
    <dgm:pt modelId="{07E64C69-B395-434E-9876-B52BD4518F5F}">
      <dgm:prSet phldrT="[Text]"/>
      <dgm:spPr/>
      <dgm:t>
        <a:bodyPr/>
        <a:lstStyle/>
        <a:p>
          <a:pPr>
            <a:lnSpc>
              <a:spcPct val="100000"/>
            </a:lnSpc>
          </a:pPr>
          <a:r>
            <a:rPr lang="en-GB" dirty="0">
              <a:latin typeface="Segoe UI" panose="020B0502040204020203" pitchFamily="34" charset="0"/>
              <a:cs typeface="Segoe UI" panose="020B0502040204020203" pitchFamily="34" charset="0"/>
            </a:rPr>
            <a:t>Job</a:t>
          </a:r>
        </a:p>
      </dgm:t>
    </dgm:pt>
    <dgm:pt modelId="{1E867942-85B5-4C92-BF44-23576309FCFC}" type="parTrans" cxnId="{F701A6CD-6A84-4ED5-9E94-1CA1AC56AC27}">
      <dgm:prSet/>
      <dgm:spPr/>
      <dgm:t>
        <a:bodyPr/>
        <a:lstStyle/>
        <a:p>
          <a:endParaRPr lang="en-GB"/>
        </a:p>
      </dgm:t>
    </dgm:pt>
    <dgm:pt modelId="{72C83F26-D129-46B3-87BA-4DCCD42CAD19}" type="sibTrans" cxnId="{F701A6CD-6A84-4ED5-9E94-1CA1AC56AC27}">
      <dgm:prSet/>
      <dgm:spPr/>
      <dgm:t>
        <a:bodyPr/>
        <a:lstStyle/>
        <a:p>
          <a:endParaRPr lang="en-GB"/>
        </a:p>
      </dgm:t>
    </dgm:pt>
    <dgm:pt modelId="{E8C2BA61-AD1C-4A1B-8AF8-C472CF1EAF07}" type="pres">
      <dgm:prSet presAssocID="{9C56A40F-DC3C-4FCB-890E-E9389CA7BBB6}" presName="root" presStyleCnt="0">
        <dgm:presLayoutVars>
          <dgm:dir/>
          <dgm:resizeHandles val="exact"/>
        </dgm:presLayoutVars>
      </dgm:prSet>
      <dgm:spPr/>
    </dgm:pt>
    <dgm:pt modelId="{D67DAE44-4AFF-4311-BC78-48326D3874B9}" type="pres">
      <dgm:prSet presAssocID="{9807F43C-93D5-4E34-91C9-0CDCF157236F}" presName="compNode" presStyleCnt="0"/>
      <dgm:spPr/>
    </dgm:pt>
    <dgm:pt modelId="{D8DB4872-1C45-4AF3-B0DE-F46DF02216E5}" type="pres">
      <dgm:prSet presAssocID="{9807F43C-93D5-4E34-91C9-0CDCF157236F}" presName="bgRect" presStyleLbl="bgShp" presStyleIdx="0" presStyleCnt="4"/>
      <dgm:spPr/>
    </dgm:pt>
    <dgm:pt modelId="{2606DA58-24A9-4743-852F-436A56C6C505}" type="pres">
      <dgm:prSet presAssocID="{9807F43C-93D5-4E34-91C9-0CDCF157236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hoolhouse"/>
        </a:ext>
      </dgm:extLst>
    </dgm:pt>
    <dgm:pt modelId="{96D556A2-B314-49F9-8BBC-F58A1B5EA2FD}" type="pres">
      <dgm:prSet presAssocID="{9807F43C-93D5-4E34-91C9-0CDCF157236F}" presName="spaceRect" presStyleCnt="0"/>
      <dgm:spPr/>
    </dgm:pt>
    <dgm:pt modelId="{6BE325CF-FC7E-49E9-BC71-1CA05C8C9950}" type="pres">
      <dgm:prSet presAssocID="{9807F43C-93D5-4E34-91C9-0CDCF157236F}" presName="parTx" presStyleLbl="revTx" presStyleIdx="0" presStyleCnt="4">
        <dgm:presLayoutVars>
          <dgm:chMax val="0"/>
          <dgm:chPref val="0"/>
        </dgm:presLayoutVars>
      </dgm:prSet>
      <dgm:spPr/>
    </dgm:pt>
    <dgm:pt modelId="{36F03237-56D9-4BDC-AD93-43EDB2B93B87}" type="pres">
      <dgm:prSet presAssocID="{2CE51F9E-D03F-42BD-BB56-D8347391369D}" presName="sibTrans" presStyleCnt="0"/>
      <dgm:spPr/>
    </dgm:pt>
    <dgm:pt modelId="{535A6468-BE8C-4007-9F38-6B274C69F82F}" type="pres">
      <dgm:prSet presAssocID="{C800540C-F25C-40D0-803A-E51224A2CC10}" presName="compNode" presStyleCnt="0"/>
      <dgm:spPr/>
    </dgm:pt>
    <dgm:pt modelId="{2E04837F-D829-4D38-BAB9-42A6B0423A79}" type="pres">
      <dgm:prSet presAssocID="{C800540C-F25C-40D0-803A-E51224A2CC10}" presName="bgRect" presStyleLbl="bgShp" presStyleIdx="1" presStyleCnt="4"/>
      <dgm:spPr/>
    </dgm:pt>
    <dgm:pt modelId="{2BB83F6A-A41E-42EE-8DBD-26C643A951EE}" type="pres">
      <dgm:prSet presAssocID="{C800540C-F25C-40D0-803A-E51224A2CC1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FD57BCA9-A98F-451B-A7C5-BA6F0BEFFCF2}" type="pres">
      <dgm:prSet presAssocID="{C800540C-F25C-40D0-803A-E51224A2CC10}" presName="spaceRect" presStyleCnt="0"/>
      <dgm:spPr/>
    </dgm:pt>
    <dgm:pt modelId="{3F7E5B3A-AD56-4FCE-A1FB-91394881E840}" type="pres">
      <dgm:prSet presAssocID="{C800540C-F25C-40D0-803A-E51224A2CC10}" presName="parTx" presStyleLbl="revTx" presStyleIdx="1" presStyleCnt="4">
        <dgm:presLayoutVars>
          <dgm:chMax val="0"/>
          <dgm:chPref val="0"/>
        </dgm:presLayoutVars>
      </dgm:prSet>
      <dgm:spPr/>
    </dgm:pt>
    <dgm:pt modelId="{C82698AA-E692-4D5B-BDB9-FDD07F6DC0F3}" type="pres">
      <dgm:prSet presAssocID="{DD8934FD-DECA-4EF9-9C16-0568E3094741}" presName="sibTrans" presStyleCnt="0"/>
      <dgm:spPr/>
    </dgm:pt>
    <dgm:pt modelId="{27865AD8-313A-4893-8278-BEA10DF524CF}" type="pres">
      <dgm:prSet presAssocID="{A5CAFA4A-66FB-4ED4-A159-382D4911AF64}" presName="compNode" presStyleCnt="0"/>
      <dgm:spPr/>
    </dgm:pt>
    <dgm:pt modelId="{F7DB009B-68EF-4BA7-9256-FBF7D06C0907}" type="pres">
      <dgm:prSet presAssocID="{A5CAFA4A-66FB-4ED4-A159-382D4911AF64}" presName="bgRect" presStyleLbl="bgShp" presStyleIdx="2" presStyleCnt="4"/>
      <dgm:spPr/>
    </dgm:pt>
    <dgm:pt modelId="{8E9DD7B0-D70A-4466-8E9C-59AACF6EF154}" type="pres">
      <dgm:prSet presAssocID="{A5CAFA4A-66FB-4ED4-A159-382D4911AF6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ploma Roll"/>
        </a:ext>
      </dgm:extLst>
    </dgm:pt>
    <dgm:pt modelId="{87CC1213-FCC2-4D72-9D25-50E43F06868D}" type="pres">
      <dgm:prSet presAssocID="{A5CAFA4A-66FB-4ED4-A159-382D4911AF64}" presName="spaceRect" presStyleCnt="0"/>
      <dgm:spPr/>
    </dgm:pt>
    <dgm:pt modelId="{0B173AF1-44DA-4AE1-AB94-DA9A88B62DD6}" type="pres">
      <dgm:prSet presAssocID="{A5CAFA4A-66FB-4ED4-A159-382D4911AF64}" presName="parTx" presStyleLbl="revTx" presStyleIdx="2" presStyleCnt="4">
        <dgm:presLayoutVars>
          <dgm:chMax val="0"/>
          <dgm:chPref val="0"/>
        </dgm:presLayoutVars>
      </dgm:prSet>
      <dgm:spPr/>
    </dgm:pt>
    <dgm:pt modelId="{AA771E35-EE8C-409C-A1C3-0A7C3F3663A5}" type="pres">
      <dgm:prSet presAssocID="{E2DD06FF-61CA-4CAC-B817-0C003D9C4132}" presName="sibTrans" presStyleCnt="0"/>
      <dgm:spPr/>
    </dgm:pt>
    <dgm:pt modelId="{E4EBD12B-9122-4B1A-986F-35259A5BE775}" type="pres">
      <dgm:prSet presAssocID="{07E64C69-B395-434E-9876-B52BD4518F5F}" presName="compNode" presStyleCnt="0"/>
      <dgm:spPr/>
    </dgm:pt>
    <dgm:pt modelId="{B0AFCC6E-081A-4970-A3D9-1022BE15FF89}" type="pres">
      <dgm:prSet presAssocID="{07E64C69-B395-434E-9876-B52BD4518F5F}" presName="bgRect" presStyleLbl="bgShp" presStyleIdx="3" presStyleCnt="4"/>
      <dgm:spPr/>
    </dgm:pt>
    <dgm:pt modelId="{38F810DA-C057-46B1-8A33-33B4E24D6D90}" type="pres">
      <dgm:prSet presAssocID="{07E64C69-B395-434E-9876-B52BD4518F5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grammer"/>
        </a:ext>
      </dgm:extLst>
    </dgm:pt>
    <dgm:pt modelId="{5BA038E6-C6A6-4734-919F-CF3A36BA59B1}" type="pres">
      <dgm:prSet presAssocID="{07E64C69-B395-434E-9876-B52BD4518F5F}" presName="spaceRect" presStyleCnt="0"/>
      <dgm:spPr/>
    </dgm:pt>
    <dgm:pt modelId="{AE981691-B72A-48B9-8597-4A790A1AF7AB}" type="pres">
      <dgm:prSet presAssocID="{07E64C69-B395-434E-9876-B52BD4518F5F}" presName="parTx" presStyleLbl="revTx" presStyleIdx="3" presStyleCnt="4">
        <dgm:presLayoutVars>
          <dgm:chMax val="0"/>
          <dgm:chPref val="0"/>
        </dgm:presLayoutVars>
      </dgm:prSet>
      <dgm:spPr/>
    </dgm:pt>
  </dgm:ptLst>
  <dgm:cxnLst>
    <dgm:cxn modelId="{3249B301-340A-4FFF-AAF8-AE9180833951}" type="presOf" srcId="{07E64C69-B395-434E-9876-B52BD4518F5F}" destId="{AE981691-B72A-48B9-8597-4A790A1AF7AB}" srcOrd="0" destOrd="0" presId="urn:microsoft.com/office/officeart/2018/2/layout/IconVerticalSolidList"/>
    <dgm:cxn modelId="{7DB3BC04-703B-4555-BF08-0EE1BAD9349E}" type="presOf" srcId="{9C56A40F-DC3C-4FCB-890E-E9389CA7BBB6}" destId="{E8C2BA61-AD1C-4A1B-8AF8-C472CF1EAF07}" srcOrd="0" destOrd="0" presId="urn:microsoft.com/office/officeart/2018/2/layout/IconVerticalSolidList"/>
    <dgm:cxn modelId="{85703406-DE4A-43A2-9EEB-98B9C6B8F979}" srcId="{9C56A40F-DC3C-4FCB-890E-E9389CA7BBB6}" destId="{9807F43C-93D5-4E34-91C9-0CDCF157236F}" srcOrd="0" destOrd="0" parTransId="{D4094CA4-A580-478F-9351-0B6ABEE9A5B1}" sibTransId="{2CE51F9E-D03F-42BD-BB56-D8347391369D}"/>
    <dgm:cxn modelId="{C019EB0E-0815-4CC2-A238-A43DA0EC7E9B}" type="presOf" srcId="{A5CAFA4A-66FB-4ED4-A159-382D4911AF64}" destId="{0B173AF1-44DA-4AE1-AB94-DA9A88B62DD6}" srcOrd="0" destOrd="0" presId="urn:microsoft.com/office/officeart/2018/2/layout/IconVerticalSolidList"/>
    <dgm:cxn modelId="{8A06060F-1C4F-479C-B58F-1B67FE1896B2}" type="presOf" srcId="{9807F43C-93D5-4E34-91C9-0CDCF157236F}" destId="{6BE325CF-FC7E-49E9-BC71-1CA05C8C9950}" srcOrd="0" destOrd="0" presId="urn:microsoft.com/office/officeart/2018/2/layout/IconVerticalSolidList"/>
    <dgm:cxn modelId="{18F0B8B1-FC5A-49B0-83FD-E232781DAE87}" srcId="{9C56A40F-DC3C-4FCB-890E-E9389CA7BBB6}" destId="{A5CAFA4A-66FB-4ED4-A159-382D4911AF64}" srcOrd="2" destOrd="0" parTransId="{EB46898D-A6FC-45E6-86B5-51049F4CCB78}" sibTransId="{E2DD06FF-61CA-4CAC-B817-0C003D9C4132}"/>
    <dgm:cxn modelId="{C1A699B7-6B23-4EB6-B68B-081B3E416CFD}" type="presOf" srcId="{C800540C-F25C-40D0-803A-E51224A2CC10}" destId="{3F7E5B3A-AD56-4FCE-A1FB-91394881E840}" srcOrd="0" destOrd="0" presId="urn:microsoft.com/office/officeart/2018/2/layout/IconVerticalSolidList"/>
    <dgm:cxn modelId="{F701A6CD-6A84-4ED5-9E94-1CA1AC56AC27}" srcId="{9C56A40F-DC3C-4FCB-890E-E9389CA7BBB6}" destId="{07E64C69-B395-434E-9876-B52BD4518F5F}" srcOrd="3" destOrd="0" parTransId="{1E867942-85B5-4C92-BF44-23576309FCFC}" sibTransId="{72C83F26-D129-46B3-87BA-4DCCD42CAD19}"/>
    <dgm:cxn modelId="{166FAAF2-8B4C-4080-99EA-BF72289D1686}" srcId="{9C56A40F-DC3C-4FCB-890E-E9389CA7BBB6}" destId="{C800540C-F25C-40D0-803A-E51224A2CC10}" srcOrd="1" destOrd="0" parTransId="{A108E06B-F19C-422C-9971-2E8856FE9F75}" sibTransId="{DD8934FD-DECA-4EF9-9C16-0568E3094741}"/>
    <dgm:cxn modelId="{03D1544A-AFB8-4C51-A213-8475FA94C26C}" type="presParOf" srcId="{E8C2BA61-AD1C-4A1B-8AF8-C472CF1EAF07}" destId="{D67DAE44-4AFF-4311-BC78-48326D3874B9}" srcOrd="0" destOrd="0" presId="urn:microsoft.com/office/officeart/2018/2/layout/IconVerticalSolidList"/>
    <dgm:cxn modelId="{B8100A1E-79DB-4FE8-B004-F69FD8388AA6}" type="presParOf" srcId="{D67DAE44-4AFF-4311-BC78-48326D3874B9}" destId="{D8DB4872-1C45-4AF3-B0DE-F46DF02216E5}" srcOrd="0" destOrd="0" presId="urn:microsoft.com/office/officeart/2018/2/layout/IconVerticalSolidList"/>
    <dgm:cxn modelId="{B026CAB2-D8A5-4C55-AAF7-87F755EFD69B}" type="presParOf" srcId="{D67DAE44-4AFF-4311-BC78-48326D3874B9}" destId="{2606DA58-24A9-4743-852F-436A56C6C505}" srcOrd="1" destOrd="0" presId="urn:microsoft.com/office/officeart/2018/2/layout/IconVerticalSolidList"/>
    <dgm:cxn modelId="{213C8443-BFB4-4261-A625-00DFFDE23CC0}" type="presParOf" srcId="{D67DAE44-4AFF-4311-BC78-48326D3874B9}" destId="{96D556A2-B314-49F9-8BBC-F58A1B5EA2FD}" srcOrd="2" destOrd="0" presId="urn:microsoft.com/office/officeart/2018/2/layout/IconVerticalSolidList"/>
    <dgm:cxn modelId="{FCD62776-6A76-4E41-A4E8-6D87E51FD40D}" type="presParOf" srcId="{D67DAE44-4AFF-4311-BC78-48326D3874B9}" destId="{6BE325CF-FC7E-49E9-BC71-1CA05C8C9950}" srcOrd="3" destOrd="0" presId="urn:microsoft.com/office/officeart/2018/2/layout/IconVerticalSolidList"/>
    <dgm:cxn modelId="{EA2F5573-1E71-4D34-A4E2-4AFDFA6F8238}" type="presParOf" srcId="{E8C2BA61-AD1C-4A1B-8AF8-C472CF1EAF07}" destId="{36F03237-56D9-4BDC-AD93-43EDB2B93B87}" srcOrd="1" destOrd="0" presId="urn:microsoft.com/office/officeart/2018/2/layout/IconVerticalSolidList"/>
    <dgm:cxn modelId="{2EF888D3-78DA-4D80-8B10-F85A2FF8F976}" type="presParOf" srcId="{E8C2BA61-AD1C-4A1B-8AF8-C472CF1EAF07}" destId="{535A6468-BE8C-4007-9F38-6B274C69F82F}" srcOrd="2" destOrd="0" presId="urn:microsoft.com/office/officeart/2018/2/layout/IconVerticalSolidList"/>
    <dgm:cxn modelId="{F68AEA7C-DE6D-4EEB-B8A5-2DA29FA49839}" type="presParOf" srcId="{535A6468-BE8C-4007-9F38-6B274C69F82F}" destId="{2E04837F-D829-4D38-BAB9-42A6B0423A79}" srcOrd="0" destOrd="0" presId="urn:microsoft.com/office/officeart/2018/2/layout/IconVerticalSolidList"/>
    <dgm:cxn modelId="{A1877B38-F9F9-4F86-BFFA-5D4C24AEA235}" type="presParOf" srcId="{535A6468-BE8C-4007-9F38-6B274C69F82F}" destId="{2BB83F6A-A41E-42EE-8DBD-26C643A951EE}" srcOrd="1" destOrd="0" presId="urn:microsoft.com/office/officeart/2018/2/layout/IconVerticalSolidList"/>
    <dgm:cxn modelId="{669DE68C-8D14-43F7-A522-4B7D76F3BE7E}" type="presParOf" srcId="{535A6468-BE8C-4007-9F38-6B274C69F82F}" destId="{FD57BCA9-A98F-451B-A7C5-BA6F0BEFFCF2}" srcOrd="2" destOrd="0" presId="urn:microsoft.com/office/officeart/2018/2/layout/IconVerticalSolidList"/>
    <dgm:cxn modelId="{D5329979-0C2B-402B-B2D8-1F7E1C746E6E}" type="presParOf" srcId="{535A6468-BE8C-4007-9F38-6B274C69F82F}" destId="{3F7E5B3A-AD56-4FCE-A1FB-91394881E840}" srcOrd="3" destOrd="0" presId="urn:microsoft.com/office/officeart/2018/2/layout/IconVerticalSolidList"/>
    <dgm:cxn modelId="{D3EEA09F-BFEE-4F13-96C8-47AEFE04DC01}" type="presParOf" srcId="{E8C2BA61-AD1C-4A1B-8AF8-C472CF1EAF07}" destId="{C82698AA-E692-4D5B-BDB9-FDD07F6DC0F3}" srcOrd="3" destOrd="0" presId="urn:microsoft.com/office/officeart/2018/2/layout/IconVerticalSolidList"/>
    <dgm:cxn modelId="{324B3484-DF54-4D83-A9EE-86BF1116E570}" type="presParOf" srcId="{E8C2BA61-AD1C-4A1B-8AF8-C472CF1EAF07}" destId="{27865AD8-313A-4893-8278-BEA10DF524CF}" srcOrd="4" destOrd="0" presId="urn:microsoft.com/office/officeart/2018/2/layout/IconVerticalSolidList"/>
    <dgm:cxn modelId="{16F4E93E-0332-4C1D-B89B-F9F40337AD9D}" type="presParOf" srcId="{27865AD8-313A-4893-8278-BEA10DF524CF}" destId="{F7DB009B-68EF-4BA7-9256-FBF7D06C0907}" srcOrd="0" destOrd="0" presId="urn:microsoft.com/office/officeart/2018/2/layout/IconVerticalSolidList"/>
    <dgm:cxn modelId="{5158F21F-D5C8-4EB8-9222-85F9CFBC79F1}" type="presParOf" srcId="{27865AD8-313A-4893-8278-BEA10DF524CF}" destId="{8E9DD7B0-D70A-4466-8E9C-59AACF6EF154}" srcOrd="1" destOrd="0" presId="urn:microsoft.com/office/officeart/2018/2/layout/IconVerticalSolidList"/>
    <dgm:cxn modelId="{1808BDC9-58DD-4D86-9622-B87B40A4CB18}" type="presParOf" srcId="{27865AD8-313A-4893-8278-BEA10DF524CF}" destId="{87CC1213-FCC2-4D72-9D25-50E43F06868D}" srcOrd="2" destOrd="0" presId="urn:microsoft.com/office/officeart/2018/2/layout/IconVerticalSolidList"/>
    <dgm:cxn modelId="{30F8FA4A-8004-4AFA-A21B-ED9A6F6E8219}" type="presParOf" srcId="{27865AD8-313A-4893-8278-BEA10DF524CF}" destId="{0B173AF1-44DA-4AE1-AB94-DA9A88B62DD6}" srcOrd="3" destOrd="0" presId="urn:microsoft.com/office/officeart/2018/2/layout/IconVerticalSolidList"/>
    <dgm:cxn modelId="{BD731301-238F-404F-A588-01A57617EEAF}" type="presParOf" srcId="{E8C2BA61-AD1C-4A1B-8AF8-C472CF1EAF07}" destId="{AA771E35-EE8C-409C-A1C3-0A7C3F3663A5}" srcOrd="5" destOrd="0" presId="urn:microsoft.com/office/officeart/2018/2/layout/IconVerticalSolidList"/>
    <dgm:cxn modelId="{67ED6A38-1859-4FF2-A7E2-8A6EB340D976}" type="presParOf" srcId="{E8C2BA61-AD1C-4A1B-8AF8-C472CF1EAF07}" destId="{E4EBD12B-9122-4B1A-986F-35259A5BE775}" srcOrd="6" destOrd="0" presId="urn:microsoft.com/office/officeart/2018/2/layout/IconVerticalSolidList"/>
    <dgm:cxn modelId="{BC0E3091-C9BD-4223-A151-812193BC9BA4}" type="presParOf" srcId="{E4EBD12B-9122-4B1A-986F-35259A5BE775}" destId="{B0AFCC6E-081A-4970-A3D9-1022BE15FF89}" srcOrd="0" destOrd="0" presId="urn:microsoft.com/office/officeart/2018/2/layout/IconVerticalSolidList"/>
    <dgm:cxn modelId="{CFA02633-1046-4FC6-AF39-E3E989E7D7C3}" type="presParOf" srcId="{E4EBD12B-9122-4B1A-986F-35259A5BE775}" destId="{38F810DA-C057-46B1-8A33-33B4E24D6D90}" srcOrd="1" destOrd="0" presId="urn:microsoft.com/office/officeart/2018/2/layout/IconVerticalSolidList"/>
    <dgm:cxn modelId="{92CA3940-694F-4490-A4F2-4C05F3593589}" type="presParOf" srcId="{E4EBD12B-9122-4B1A-986F-35259A5BE775}" destId="{5BA038E6-C6A6-4734-919F-CF3A36BA59B1}" srcOrd="2" destOrd="0" presId="urn:microsoft.com/office/officeart/2018/2/layout/IconVerticalSolidList"/>
    <dgm:cxn modelId="{7BAE00FA-B7FD-4F09-9840-8CD3BFE33490}" type="presParOf" srcId="{E4EBD12B-9122-4B1A-986F-35259A5BE775}" destId="{AE981691-B72A-48B9-8597-4A790A1AF7A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01A63CC-9EEA-46C4-A8C3-3FBC8AE88B86}"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E7D51DE-FEDC-4612-8E60-4C0CC53E200D}">
      <dgm:prSet/>
      <dgm:spPr/>
      <dgm:t>
        <a:bodyPr/>
        <a:lstStyle/>
        <a:p>
          <a:pPr>
            <a:lnSpc>
              <a:spcPct val="100000"/>
            </a:lnSpc>
          </a:pPr>
          <a:r>
            <a:rPr lang="en-GB"/>
            <a:t>University societies</a:t>
          </a:r>
          <a:endParaRPr lang="en-US"/>
        </a:p>
      </dgm:t>
    </dgm:pt>
    <dgm:pt modelId="{0A1FB36F-4F4B-4344-9EFD-F903DFE9C509}" type="parTrans" cxnId="{5999E1EE-A075-4C10-B076-C4D0F732BD1E}">
      <dgm:prSet/>
      <dgm:spPr/>
      <dgm:t>
        <a:bodyPr/>
        <a:lstStyle/>
        <a:p>
          <a:endParaRPr lang="en-US"/>
        </a:p>
      </dgm:t>
    </dgm:pt>
    <dgm:pt modelId="{7AC2B21A-1507-42B8-8D5C-F5A6AEA51631}" type="sibTrans" cxnId="{5999E1EE-A075-4C10-B076-C4D0F732BD1E}">
      <dgm:prSet/>
      <dgm:spPr/>
      <dgm:t>
        <a:bodyPr/>
        <a:lstStyle/>
        <a:p>
          <a:pPr>
            <a:lnSpc>
              <a:spcPct val="100000"/>
            </a:lnSpc>
          </a:pPr>
          <a:endParaRPr lang="en-US"/>
        </a:p>
      </dgm:t>
    </dgm:pt>
    <dgm:pt modelId="{49864682-D793-4A97-84C7-12F324F92527}">
      <dgm:prSet/>
      <dgm:spPr/>
      <dgm:t>
        <a:bodyPr/>
        <a:lstStyle/>
        <a:p>
          <a:pPr>
            <a:lnSpc>
              <a:spcPct val="100000"/>
            </a:lnSpc>
          </a:pPr>
          <a:r>
            <a:rPr lang="en-GB"/>
            <a:t>Work with your professors</a:t>
          </a:r>
          <a:endParaRPr lang="en-US"/>
        </a:p>
      </dgm:t>
    </dgm:pt>
    <dgm:pt modelId="{DC055D43-154E-4DCB-955F-C39CC608B6E0}" type="parTrans" cxnId="{E45F2B89-5415-4B29-9D10-993C58E986C7}">
      <dgm:prSet/>
      <dgm:spPr/>
      <dgm:t>
        <a:bodyPr/>
        <a:lstStyle/>
        <a:p>
          <a:endParaRPr lang="en-US"/>
        </a:p>
      </dgm:t>
    </dgm:pt>
    <dgm:pt modelId="{03C16A97-B494-46F6-8547-AE00346208CF}" type="sibTrans" cxnId="{E45F2B89-5415-4B29-9D10-993C58E986C7}">
      <dgm:prSet/>
      <dgm:spPr/>
      <dgm:t>
        <a:bodyPr/>
        <a:lstStyle/>
        <a:p>
          <a:pPr>
            <a:lnSpc>
              <a:spcPct val="100000"/>
            </a:lnSpc>
          </a:pPr>
          <a:endParaRPr lang="en-US"/>
        </a:p>
      </dgm:t>
    </dgm:pt>
    <dgm:pt modelId="{F33083B6-416E-4AFF-8140-FE54042F6298}">
      <dgm:prSet/>
      <dgm:spPr/>
      <dgm:t>
        <a:bodyPr/>
        <a:lstStyle/>
        <a:p>
          <a:pPr>
            <a:lnSpc>
              <a:spcPct val="100000"/>
            </a:lnSpc>
          </a:pPr>
          <a:r>
            <a:rPr lang="en-GB"/>
            <a:t>Open source projects</a:t>
          </a:r>
          <a:endParaRPr lang="en-US"/>
        </a:p>
      </dgm:t>
    </dgm:pt>
    <dgm:pt modelId="{B73D712B-0519-414E-A829-CDABE62EDB41}" type="parTrans" cxnId="{6E2685BB-F8DA-4629-848F-869C5E25EC23}">
      <dgm:prSet/>
      <dgm:spPr/>
      <dgm:t>
        <a:bodyPr/>
        <a:lstStyle/>
        <a:p>
          <a:endParaRPr lang="en-US"/>
        </a:p>
      </dgm:t>
    </dgm:pt>
    <dgm:pt modelId="{821B60E8-7DFC-4EE0-B451-F789FB0B0F7F}" type="sibTrans" cxnId="{6E2685BB-F8DA-4629-848F-869C5E25EC23}">
      <dgm:prSet/>
      <dgm:spPr/>
      <dgm:t>
        <a:bodyPr/>
        <a:lstStyle/>
        <a:p>
          <a:pPr>
            <a:lnSpc>
              <a:spcPct val="100000"/>
            </a:lnSpc>
          </a:pPr>
          <a:endParaRPr lang="en-US"/>
        </a:p>
      </dgm:t>
    </dgm:pt>
    <dgm:pt modelId="{2BC2F5C2-209D-469E-AB5B-A0640AAD32D2}">
      <dgm:prSet/>
      <dgm:spPr/>
      <dgm:t>
        <a:bodyPr/>
        <a:lstStyle/>
        <a:p>
          <a:pPr>
            <a:lnSpc>
              <a:spcPct val="100000"/>
            </a:lnSpc>
          </a:pPr>
          <a:r>
            <a:rPr lang="en-GB"/>
            <a:t>Contribute to societies</a:t>
          </a:r>
          <a:endParaRPr lang="en-US"/>
        </a:p>
      </dgm:t>
    </dgm:pt>
    <dgm:pt modelId="{5235D506-6D07-4FBC-B68E-B7353DD30AC8}" type="parTrans" cxnId="{8BEEC5E9-94EE-4EB2-9F5B-60194DC2DFDB}">
      <dgm:prSet/>
      <dgm:spPr/>
      <dgm:t>
        <a:bodyPr/>
        <a:lstStyle/>
        <a:p>
          <a:endParaRPr lang="en-US"/>
        </a:p>
      </dgm:t>
    </dgm:pt>
    <dgm:pt modelId="{77AD8117-FC2B-47DA-B4F8-ED61BB65C1F3}" type="sibTrans" cxnId="{8BEEC5E9-94EE-4EB2-9F5B-60194DC2DFDB}">
      <dgm:prSet/>
      <dgm:spPr/>
      <dgm:t>
        <a:bodyPr/>
        <a:lstStyle/>
        <a:p>
          <a:pPr>
            <a:lnSpc>
              <a:spcPct val="100000"/>
            </a:lnSpc>
          </a:pPr>
          <a:endParaRPr lang="en-US"/>
        </a:p>
      </dgm:t>
    </dgm:pt>
    <dgm:pt modelId="{0416139E-874E-4F3E-B855-C40279EAF7A2}">
      <dgm:prSet/>
      <dgm:spPr/>
      <dgm:t>
        <a:bodyPr/>
        <a:lstStyle/>
        <a:p>
          <a:pPr>
            <a:lnSpc>
              <a:spcPct val="100000"/>
            </a:lnSpc>
          </a:pPr>
          <a:r>
            <a:rPr lang="en-GB"/>
            <a:t>Take up leadership positions</a:t>
          </a:r>
          <a:endParaRPr lang="en-US"/>
        </a:p>
      </dgm:t>
    </dgm:pt>
    <dgm:pt modelId="{2957DBA7-C7D1-443F-8EC3-2A6672A37E34}" type="parTrans" cxnId="{CAD6D857-9A20-4EA2-9F85-3FC5A503E261}">
      <dgm:prSet/>
      <dgm:spPr/>
      <dgm:t>
        <a:bodyPr/>
        <a:lstStyle/>
        <a:p>
          <a:endParaRPr lang="en-US"/>
        </a:p>
      </dgm:t>
    </dgm:pt>
    <dgm:pt modelId="{169A147E-DF16-4DD2-832E-CDB35AD8FC77}" type="sibTrans" cxnId="{CAD6D857-9A20-4EA2-9F85-3FC5A503E261}">
      <dgm:prSet/>
      <dgm:spPr/>
      <dgm:t>
        <a:bodyPr/>
        <a:lstStyle/>
        <a:p>
          <a:endParaRPr lang="en-US"/>
        </a:p>
      </dgm:t>
    </dgm:pt>
    <dgm:pt modelId="{1F0D1769-DB6E-48D1-A8B0-6BC894B202A6}" type="pres">
      <dgm:prSet presAssocID="{001A63CC-9EEA-46C4-A8C3-3FBC8AE88B86}" presName="root" presStyleCnt="0">
        <dgm:presLayoutVars>
          <dgm:dir/>
          <dgm:resizeHandles val="exact"/>
        </dgm:presLayoutVars>
      </dgm:prSet>
      <dgm:spPr/>
    </dgm:pt>
    <dgm:pt modelId="{DBFE07F5-DD29-4EDC-B30C-DCBBB3DABCD8}" type="pres">
      <dgm:prSet presAssocID="{001A63CC-9EEA-46C4-A8C3-3FBC8AE88B86}" presName="container" presStyleCnt="0">
        <dgm:presLayoutVars>
          <dgm:dir/>
          <dgm:resizeHandles val="exact"/>
        </dgm:presLayoutVars>
      </dgm:prSet>
      <dgm:spPr/>
    </dgm:pt>
    <dgm:pt modelId="{D58F4081-1C4D-46A1-98EC-4A0662AB73E2}" type="pres">
      <dgm:prSet presAssocID="{5E7D51DE-FEDC-4612-8E60-4C0CC53E200D}" presName="compNode" presStyleCnt="0"/>
      <dgm:spPr/>
    </dgm:pt>
    <dgm:pt modelId="{D13EF148-FB15-42B8-B648-55C2F48144DD}" type="pres">
      <dgm:prSet presAssocID="{5E7D51DE-FEDC-4612-8E60-4C0CC53E200D}" presName="iconBgRect" presStyleLbl="bgShp" presStyleIdx="0" presStyleCnt="5"/>
      <dgm:spPr/>
    </dgm:pt>
    <dgm:pt modelId="{35F6A5B8-6828-4E84-8748-D4D489E306B8}" type="pres">
      <dgm:prSet presAssocID="{5E7D51DE-FEDC-4612-8E60-4C0CC53E20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oks"/>
        </a:ext>
      </dgm:extLst>
    </dgm:pt>
    <dgm:pt modelId="{42710558-E905-48FE-B3B0-02548C00C441}" type="pres">
      <dgm:prSet presAssocID="{5E7D51DE-FEDC-4612-8E60-4C0CC53E200D}" presName="spaceRect" presStyleCnt="0"/>
      <dgm:spPr/>
    </dgm:pt>
    <dgm:pt modelId="{829A1B0B-344D-4B7A-9656-3057E4ED87E3}" type="pres">
      <dgm:prSet presAssocID="{5E7D51DE-FEDC-4612-8E60-4C0CC53E200D}" presName="textRect" presStyleLbl="revTx" presStyleIdx="0" presStyleCnt="5">
        <dgm:presLayoutVars>
          <dgm:chMax val="1"/>
          <dgm:chPref val="1"/>
        </dgm:presLayoutVars>
      </dgm:prSet>
      <dgm:spPr/>
    </dgm:pt>
    <dgm:pt modelId="{26739304-95DF-48F1-BDC1-F7AA80F4FB0A}" type="pres">
      <dgm:prSet presAssocID="{7AC2B21A-1507-42B8-8D5C-F5A6AEA51631}" presName="sibTrans" presStyleLbl="sibTrans2D1" presStyleIdx="0" presStyleCnt="0"/>
      <dgm:spPr/>
    </dgm:pt>
    <dgm:pt modelId="{D3F15378-F21F-47E8-A549-E9E35D4F0C70}" type="pres">
      <dgm:prSet presAssocID="{49864682-D793-4A97-84C7-12F324F92527}" presName="compNode" presStyleCnt="0"/>
      <dgm:spPr/>
    </dgm:pt>
    <dgm:pt modelId="{C268A811-AC6B-4B3E-BE0B-D89A0E65618A}" type="pres">
      <dgm:prSet presAssocID="{49864682-D793-4A97-84C7-12F324F92527}" presName="iconBgRect" presStyleLbl="bgShp" presStyleIdx="1" presStyleCnt="5"/>
      <dgm:spPr/>
    </dgm:pt>
    <dgm:pt modelId="{AA8E3D1A-7560-4B51-A015-DBA43FC2B0BB}" type="pres">
      <dgm:prSet presAssocID="{49864682-D793-4A97-84C7-12F324F92527}"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acher"/>
        </a:ext>
      </dgm:extLst>
    </dgm:pt>
    <dgm:pt modelId="{F9BE8859-4209-4766-BF02-6CD2D6935350}" type="pres">
      <dgm:prSet presAssocID="{49864682-D793-4A97-84C7-12F324F92527}" presName="spaceRect" presStyleCnt="0"/>
      <dgm:spPr/>
    </dgm:pt>
    <dgm:pt modelId="{0BB44425-05A0-4094-BA35-763233E3EDAA}" type="pres">
      <dgm:prSet presAssocID="{49864682-D793-4A97-84C7-12F324F92527}" presName="textRect" presStyleLbl="revTx" presStyleIdx="1" presStyleCnt="5">
        <dgm:presLayoutVars>
          <dgm:chMax val="1"/>
          <dgm:chPref val="1"/>
        </dgm:presLayoutVars>
      </dgm:prSet>
      <dgm:spPr/>
    </dgm:pt>
    <dgm:pt modelId="{4BE38AD9-5491-44D5-8A65-37B431B30CEC}" type="pres">
      <dgm:prSet presAssocID="{03C16A97-B494-46F6-8547-AE00346208CF}" presName="sibTrans" presStyleLbl="sibTrans2D1" presStyleIdx="0" presStyleCnt="0"/>
      <dgm:spPr/>
    </dgm:pt>
    <dgm:pt modelId="{E06CFBDE-0686-424A-8E75-2530A0EF1B44}" type="pres">
      <dgm:prSet presAssocID="{F33083B6-416E-4AFF-8140-FE54042F6298}" presName="compNode" presStyleCnt="0"/>
      <dgm:spPr/>
    </dgm:pt>
    <dgm:pt modelId="{6A831024-770A-4686-986F-3981C8933AA5}" type="pres">
      <dgm:prSet presAssocID="{F33083B6-416E-4AFF-8140-FE54042F6298}" presName="iconBgRect" presStyleLbl="bgShp" presStyleIdx="2" presStyleCnt="5"/>
      <dgm:spPr/>
    </dgm:pt>
    <dgm:pt modelId="{5768EC8A-0F8E-4DEA-A7CE-2846648DCC88}" type="pres">
      <dgm:prSet presAssocID="{F33083B6-416E-4AFF-8140-FE54042F629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8402B153-9655-4267-9E6A-87BFD82E9DE8}" type="pres">
      <dgm:prSet presAssocID="{F33083B6-416E-4AFF-8140-FE54042F6298}" presName="spaceRect" presStyleCnt="0"/>
      <dgm:spPr/>
    </dgm:pt>
    <dgm:pt modelId="{62FB538B-2E3A-4F3C-974E-7B7D01DD8557}" type="pres">
      <dgm:prSet presAssocID="{F33083B6-416E-4AFF-8140-FE54042F6298}" presName="textRect" presStyleLbl="revTx" presStyleIdx="2" presStyleCnt="5">
        <dgm:presLayoutVars>
          <dgm:chMax val="1"/>
          <dgm:chPref val="1"/>
        </dgm:presLayoutVars>
      </dgm:prSet>
      <dgm:spPr/>
    </dgm:pt>
    <dgm:pt modelId="{2EF5F4DE-2081-4047-A396-EC9E3F868164}" type="pres">
      <dgm:prSet presAssocID="{821B60E8-7DFC-4EE0-B451-F789FB0B0F7F}" presName="sibTrans" presStyleLbl="sibTrans2D1" presStyleIdx="0" presStyleCnt="0"/>
      <dgm:spPr/>
    </dgm:pt>
    <dgm:pt modelId="{DBE21F19-F16D-4020-BAFF-DAD78D7061B3}" type="pres">
      <dgm:prSet presAssocID="{2BC2F5C2-209D-469E-AB5B-A0640AAD32D2}" presName="compNode" presStyleCnt="0"/>
      <dgm:spPr/>
    </dgm:pt>
    <dgm:pt modelId="{D3429B49-61B5-4F7C-A363-5995781B6EE9}" type="pres">
      <dgm:prSet presAssocID="{2BC2F5C2-209D-469E-AB5B-A0640AAD32D2}" presName="iconBgRect" presStyleLbl="bgShp" presStyleIdx="3" presStyleCnt="5"/>
      <dgm:spPr/>
    </dgm:pt>
    <dgm:pt modelId="{254C7654-88A9-412B-8E1C-75B1EACA80F0}" type="pres">
      <dgm:prSet presAssocID="{2BC2F5C2-209D-469E-AB5B-A0640AAD32D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roup"/>
        </a:ext>
      </dgm:extLst>
    </dgm:pt>
    <dgm:pt modelId="{4A003127-7C13-4726-99DC-2526ADFFB40F}" type="pres">
      <dgm:prSet presAssocID="{2BC2F5C2-209D-469E-AB5B-A0640AAD32D2}" presName="spaceRect" presStyleCnt="0"/>
      <dgm:spPr/>
    </dgm:pt>
    <dgm:pt modelId="{C79CC350-AB82-4A42-8253-6604B9FF013E}" type="pres">
      <dgm:prSet presAssocID="{2BC2F5C2-209D-469E-AB5B-A0640AAD32D2}" presName="textRect" presStyleLbl="revTx" presStyleIdx="3" presStyleCnt="5">
        <dgm:presLayoutVars>
          <dgm:chMax val="1"/>
          <dgm:chPref val="1"/>
        </dgm:presLayoutVars>
      </dgm:prSet>
      <dgm:spPr/>
    </dgm:pt>
    <dgm:pt modelId="{4A49619F-8E1F-402D-8AFB-3235B52B6B82}" type="pres">
      <dgm:prSet presAssocID="{77AD8117-FC2B-47DA-B4F8-ED61BB65C1F3}" presName="sibTrans" presStyleLbl="sibTrans2D1" presStyleIdx="0" presStyleCnt="0"/>
      <dgm:spPr/>
    </dgm:pt>
    <dgm:pt modelId="{D8137D25-5689-4CF3-A264-1D2D7E5F73EF}" type="pres">
      <dgm:prSet presAssocID="{0416139E-874E-4F3E-B855-C40279EAF7A2}" presName="compNode" presStyleCnt="0"/>
      <dgm:spPr/>
    </dgm:pt>
    <dgm:pt modelId="{FE527452-E43E-4FA7-A4B0-974402479A4F}" type="pres">
      <dgm:prSet presAssocID="{0416139E-874E-4F3E-B855-C40279EAF7A2}" presName="iconBgRect" presStyleLbl="bgShp" presStyleIdx="4" presStyleCnt="5"/>
      <dgm:spPr/>
    </dgm:pt>
    <dgm:pt modelId="{0190DC60-47CD-426C-86DB-7C565A18D447}" type="pres">
      <dgm:prSet presAssocID="{0416139E-874E-4F3E-B855-C40279EAF7A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ecturer"/>
        </a:ext>
      </dgm:extLst>
    </dgm:pt>
    <dgm:pt modelId="{88FEEE0A-62D2-4CDE-A2CD-F6077197B3A7}" type="pres">
      <dgm:prSet presAssocID="{0416139E-874E-4F3E-B855-C40279EAF7A2}" presName="spaceRect" presStyleCnt="0"/>
      <dgm:spPr/>
    </dgm:pt>
    <dgm:pt modelId="{B79774C3-0678-4195-83C7-7878117F4853}" type="pres">
      <dgm:prSet presAssocID="{0416139E-874E-4F3E-B855-C40279EAF7A2}" presName="textRect" presStyleLbl="revTx" presStyleIdx="4" presStyleCnt="5">
        <dgm:presLayoutVars>
          <dgm:chMax val="1"/>
          <dgm:chPref val="1"/>
        </dgm:presLayoutVars>
      </dgm:prSet>
      <dgm:spPr/>
    </dgm:pt>
  </dgm:ptLst>
  <dgm:cxnLst>
    <dgm:cxn modelId="{D62A7D01-A093-470A-BB27-610786BC8851}" type="presOf" srcId="{77AD8117-FC2B-47DA-B4F8-ED61BB65C1F3}" destId="{4A49619F-8E1F-402D-8AFB-3235B52B6B82}" srcOrd="0" destOrd="0" presId="urn:microsoft.com/office/officeart/2018/2/layout/IconCircleList"/>
    <dgm:cxn modelId="{AA7C2008-7CE1-4738-A151-4ABE3C1D28FE}" type="presOf" srcId="{2BC2F5C2-209D-469E-AB5B-A0640AAD32D2}" destId="{C79CC350-AB82-4A42-8253-6604B9FF013E}" srcOrd="0" destOrd="0" presId="urn:microsoft.com/office/officeart/2018/2/layout/IconCircleList"/>
    <dgm:cxn modelId="{895C3F2E-207C-4488-B76E-490F68A7A835}" type="presOf" srcId="{821B60E8-7DFC-4EE0-B451-F789FB0B0F7F}" destId="{2EF5F4DE-2081-4047-A396-EC9E3F868164}" srcOrd="0" destOrd="0" presId="urn:microsoft.com/office/officeart/2018/2/layout/IconCircleList"/>
    <dgm:cxn modelId="{4C5F173C-8AED-464C-873F-81B468CFC446}" type="presOf" srcId="{7AC2B21A-1507-42B8-8D5C-F5A6AEA51631}" destId="{26739304-95DF-48F1-BDC1-F7AA80F4FB0A}" srcOrd="0" destOrd="0" presId="urn:microsoft.com/office/officeart/2018/2/layout/IconCircleList"/>
    <dgm:cxn modelId="{2284EA40-AA2B-4686-B650-445C4B60AD85}" type="presOf" srcId="{5E7D51DE-FEDC-4612-8E60-4C0CC53E200D}" destId="{829A1B0B-344D-4B7A-9656-3057E4ED87E3}" srcOrd="0" destOrd="0" presId="urn:microsoft.com/office/officeart/2018/2/layout/IconCircleList"/>
    <dgm:cxn modelId="{3F6BF95E-1D61-4DE3-B380-FCD110BDD1D2}" type="presOf" srcId="{49864682-D793-4A97-84C7-12F324F92527}" destId="{0BB44425-05A0-4094-BA35-763233E3EDAA}" srcOrd="0" destOrd="0" presId="urn:microsoft.com/office/officeart/2018/2/layout/IconCircleList"/>
    <dgm:cxn modelId="{CAD6D857-9A20-4EA2-9F85-3FC5A503E261}" srcId="{001A63CC-9EEA-46C4-A8C3-3FBC8AE88B86}" destId="{0416139E-874E-4F3E-B855-C40279EAF7A2}" srcOrd="4" destOrd="0" parTransId="{2957DBA7-C7D1-443F-8EC3-2A6672A37E34}" sibTransId="{169A147E-DF16-4DD2-832E-CDB35AD8FC77}"/>
    <dgm:cxn modelId="{E45F2B89-5415-4B29-9D10-993C58E986C7}" srcId="{001A63CC-9EEA-46C4-A8C3-3FBC8AE88B86}" destId="{49864682-D793-4A97-84C7-12F324F92527}" srcOrd="1" destOrd="0" parTransId="{DC055D43-154E-4DCB-955F-C39CC608B6E0}" sibTransId="{03C16A97-B494-46F6-8547-AE00346208CF}"/>
    <dgm:cxn modelId="{6E2685BB-F8DA-4629-848F-869C5E25EC23}" srcId="{001A63CC-9EEA-46C4-A8C3-3FBC8AE88B86}" destId="{F33083B6-416E-4AFF-8140-FE54042F6298}" srcOrd="2" destOrd="0" parTransId="{B73D712B-0519-414E-A829-CDABE62EDB41}" sibTransId="{821B60E8-7DFC-4EE0-B451-F789FB0B0F7F}"/>
    <dgm:cxn modelId="{67E424CF-6854-4BF1-9A19-3CEED603DCBA}" type="presOf" srcId="{03C16A97-B494-46F6-8547-AE00346208CF}" destId="{4BE38AD9-5491-44D5-8A65-37B431B30CEC}" srcOrd="0" destOrd="0" presId="urn:microsoft.com/office/officeart/2018/2/layout/IconCircleList"/>
    <dgm:cxn modelId="{8BEEC5E9-94EE-4EB2-9F5B-60194DC2DFDB}" srcId="{001A63CC-9EEA-46C4-A8C3-3FBC8AE88B86}" destId="{2BC2F5C2-209D-469E-AB5B-A0640AAD32D2}" srcOrd="3" destOrd="0" parTransId="{5235D506-6D07-4FBC-B68E-B7353DD30AC8}" sibTransId="{77AD8117-FC2B-47DA-B4F8-ED61BB65C1F3}"/>
    <dgm:cxn modelId="{C93BBEEA-11DB-4C5F-A191-6F4CC8900CA2}" type="presOf" srcId="{001A63CC-9EEA-46C4-A8C3-3FBC8AE88B86}" destId="{1F0D1769-DB6E-48D1-A8B0-6BC894B202A6}" srcOrd="0" destOrd="0" presId="urn:microsoft.com/office/officeart/2018/2/layout/IconCircleList"/>
    <dgm:cxn modelId="{5999E1EE-A075-4C10-B076-C4D0F732BD1E}" srcId="{001A63CC-9EEA-46C4-A8C3-3FBC8AE88B86}" destId="{5E7D51DE-FEDC-4612-8E60-4C0CC53E200D}" srcOrd="0" destOrd="0" parTransId="{0A1FB36F-4F4B-4344-9EFD-F903DFE9C509}" sibTransId="{7AC2B21A-1507-42B8-8D5C-F5A6AEA51631}"/>
    <dgm:cxn modelId="{9BA05AF6-D435-476D-90DB-B69B9C797F17}" type="presOf" srcId="{F33083B6-416E-4AFF-8140-FE54042F6298}" destId="{62FB538B-2E3A-4F3C-974E-7B7D01DD8557}" srcOrd="0" destOrd="0" presId="urn:microsoft.com/office/officeart/2018/2/layout/IconCircleList"/>
    <dgm:cxn modelId="{D55FCFFD-D54D-4E76-B1B7-8FC677DCEBCD}" type="presOf" srcId="{0416139E-874E-4F3E-B855-C40279EAF7A2}" destId="{B79774C3-0678-4195-83C7-7878117F4853}" srcOrd="0" destOrd="0" presId="urn:microsoft.com/office/officeart/2018/2/layout/IconCircleList"/>
    <dgm:cxn modelId="{ADF7070B-D01B-44C7-B90D-8BD5A9A92B9C}" type="presParOf" srcId="{1F0D1769-DB6E-48D1-A8B0-6BC894B202A6}" destId="{DBFE07F5-DD29-4EDC-B30C-DCBBB3DABCD8}" srcOrd="0" destOrd="0" presId="urn:microsoft.com/office/officeart/2018/2/layout/IconCircleList"/>
    <dgm:cxn modelId="{FD8E8F77-CDCB-4B9B-8DBE-98539C04B499}" type="presParOf" srcId="{DBFE07F5-DD29-4EDC-B30C-DCBBB3DABCD8}" destId="{D58F4081-1C4D-46A1-98EC-4A0662AB73E2}" srcOrd="0" destOrd="0" presId="urn:microsoft.com/office/officeart/2018/2/layout/IconCircleList"/>
    <dgm:cxn modelId="{FFB920FC-FEB8-449D-ABBE-7223AEED973F}" type="presParOf" srcId="{D58F4081-1C4D-46A1-98EC-4A0662AB73E2}" destId="{D13EF148-FB15-42B8-B648-55C2F48144DD}" srcOrd="0" destOrd="0" presId="urn:microsoft.com/office/officeart/2018/2/layout/IconCircleList"/>
    <dgm:cxn modelId="{0B0DBD43-DDCE-4F5E-8191-48B46BFD2C09}" type="presParOf" srcId="{D58F4081-1C4D-46A1-98EC-4A0662AB73E2}" destId="{35F6A5B8-6828-4E84-8748-D4D489E306B8}" srcOrd="1" destOrd="0" presId="urn:microsoft.com/office/officeart/2018/2/layout/IconCircleList"/>
    <dgm:cxn modelId="{D7F6889E-8746-4842-8A10-1ED4E9222A9C}" type="presParOf" srcId="{D58F4081-1C4D-46A1-98EC-4A0662AB73E2}" destId="{42710558-E905-48FE-B3B0-02548C00C441}" srcOrd="2" destOrd="0" presId="urn:microsoft.com/office/officeart/2018/2/layout/IconCircleList"/>
    <dgm:cxn modelId="{2F35EB25-8BE5-4364-ABAF-FD9EE5BFCA33}" type="presParOf" srcId="{D58F4081-1C4D-46A1-98EC-4A0662AB73E2}" destId="{829A1B0B-344D-4B7A-9656-3057E4ED87E3}" srcOrd="3" destOrd="0" presId="urn:microsoft.com/office/officeart/2018/2/layout/IconCircleList"/>
    <dgm:cxn modelId="{60F257E7-E690-4F0D-B627-B3DBEDBEF7B5}" type="presParOf" srcId="{DBFE07F5-DD29-4EDC-B30C-DCBBB3DABCD8}" destId="{26739304-95DF-48F1-BDC1-F7AA80F4FB0A}" srcOrd="1" destOrd="0" presId="urn:microsoft.com/office/officeart/2018/2/layout/IconCircleList"/>
    <dgm:cxn modelId="{DB4B6A31-CF81-403B-A0B1-F9893260F846}" type="presParOf" srcId="{DBFE07F5-DD29-4EDC-B30C-DCBBB3DABCD8}" destId="{D3F15378-F21F-47E8-A549-E9E35D4F0C70}" srcOrd="2" destOrd="0" presId="urn:microsoft.com/office/officeart/2018/2/layout/IconCircleList"/>
    <dgm:cxn modelId="{76F062FE-0D80-45D8-87D1-F801B6D6C97B}" type="presParOf" srcId="{D3F15378-F21F-47E8-A549-E9E35D4F0C70}" destId="{C268A811-AC6B-4B3E-BE0B-D89A0E65618A}" srcOrd="0" destOrd="0" presId="urn:microsoft.com/office/officeart/2018/2/layout/IconCircleList"/>
    <dgm:cxn modelId="{CA48212B-6828-4ECE-96C5-67B025460126}" type="presParOf" srcId="{D3F15378-F21F-47E8-A549-E9E35D4F0C70}" destId="{AA8E3D1A-7560-4B51-A015-DBA43FC2B0BB}" srcOrd="1" destOrd="0" presId="urn:microsoft.com/office/officeart/2018/2/layout/IconCircleList"/>
    <dgm:cxn modelId="{579EF311-B37E-47BA-B565-4F1A79E4AF1B}" type="presParOf" srcId="{D3F15378-F21F-47E8-A549-E9E35D4F0C70}" destId="{F9BE8859-4209-4766-BF02-6CD2D6935350}" srcOrd="2" destOrd="0" presId="urn:microsoft.com/office/officeart/2018/2/layout/IconCircleList"/>
    <dgm:cxn modelId="{89CB9120-E251-4C2B-A0F3-17864DC9D190}" type="presParOf" srcId="{D3F15378-F21F-47E8-A549-E9E35D4F0C70}" destId="{0BB44425-05A0-4094-BA35-763233E3EDAA}" srcOrd="3" destOrd="0" presId="urn:microsoft.com/office/officeart/2018/2/layout/IconCircleList"/>
    <dgm:cxn modelId="{9EC0EB8C-816B-4100-8B0D-B3ACBF2C5D5E}" type="presParOf" srcId="{DBFE07F5-DD29-4EDC-B30C-DCBBB3DABCD8}" destId="{4BE38AD9-5491-44D5-8A65-37B431B30CEC}" srcOrd="3" destOrd="0" presId="urn:microsoft.com/office/officeart/2018/2/layout/IconCircleList"/>
    <dgm:cxn modelId="{D1B92107-9607-4CD0-B068-CCE1F95860F2}" type="presParOf" srcId="{DBFE07F5-DD29-4EDC-B30C-DCBBB3DABCD8}" destId="{E06CFBDE-0686-424A-8E75-2530A0EF1B44}" srcOrd="4" destOrd="0" presId="urn:microsoft.com/office/officeart/2018/2/layout/IconCircleList"/>
    <dgm:cxn modelId="{962337F6-F551-4C32-9278-F110EA903FFC}" type="presParOf" srcId="{E06CFBDE-0686-424A-8E75-2530A0EF1B44}" destId="{6A831024-770A-4686-986F-3981C8933AA5}" srcOrd="0" destOrd="0" presId="urn:microsoft.com/office/officeart/2018/2/layout/IconCircleList"/>
    <dgm:cxn modelId="{50B29DDC-7863-41A5-9EE0-B0DEF3D34EB9}" type="presParOf" srcId="{E06CFBDE-0686-424A-8E75-2530A0EF1B44}" destId="{5768EC8A-0F8E-4DEA-A7CE-2846648DCC88}" srcOrd="1" destOrd="0" presId="urn:microsoft.com/office/officeart/2018/2/layout/IconCircleList"/>
    <dgm:cxn modelId="{3A735FF5-9C25-4A43-AADA-0A4275D89F09}" type="presParOf" srcId="{E06CFBDE-0686-424A-8E75-2530A0EF1B44}" destId="{8402B153-9655-4267-9E6A-87BFD82E9DE8}" srcOrd="2" destOrd="0" presId="urn:microsoft.com/office/officeart/2018/2/layout/IconCircleList"/>
    <dgm:cxn modelId="{4A29D330-1403-430D-9AA2-97A32F953F8F}" type="presParOf" srcId="{E06CFBDE-0686-424A-8E75-2530A0EF1B44}" destId="{62FB538B-2E3A-4F3C-974E-7B7D01DD8557}" srcOrd="3" destOrd="0" presId="urn:microsoft.com/office/officeart/2018/2/layout/IconCircleList"/>
    <dgm:cxn modelId="{EF48830C-6F9A-44EF-A835-032D3AD6813D}" type="presParOf" srcId="{DBFE07F5-DD29-4EDC-B30C-DCBBB3DABCD8}" destId="{2EF5F4DE-2081-4047-A396-EC9E3F868164}" srcOrd="5" destOrd="0" presId="urn:microsoft.com/office/officeart/2018/2/layout/IconCircleList"/>
    <dgm:cxn modelId="{B6BD77FC-D4EB-4E1A-852B-34968324F04D}" type="presParOf" srcId="{DBFE07F5-DD29-4EDC-B30C-DCBBB3DABCD8}" destId="{DBE21F19-F16D-4020-BAFF-DAD78D7061B3}" srcOrd="6" destOrd="0" presId="urn:microsoft.com/office/officeart/2018/2/layout/IconCircleList"/>
    <dgm:cxn modelId="{684C7A5A-22CD-4D8C-80A0-C8B4A8FCFD55}" type="presParOf" srcId="{DBE21F19-F16D-4020-BAFF-DAD78D7061B3}" destId="{D3429B49-61B5-4F7C-A363-5995781B6EE9}" srcOrd="0" destOrd="0" presId="urn:microsoft.com/office/officeart/2018/2/layout/IconCircleList"/>
    <dgm:cxn modelId="{87C18802-D086-419B-A754-53309224BA7C}" type="presParOf" srcId="{DBE21F19-F16D-4020-BAFF-DAD78D7061B3}" destId="{254C7654-88A9-412B-8E1C-75B1EACA80F0}" srcOrd="1" destOrd="0" presId="urn:microsoft.com/office/officeart/2018/2/layout/IconCircleList"/>
    <dgm:cxn modelId="{B8DFC8A6-5B85-48D1-8F87-F6335AED4AD6}" type="presParOf" srcId="{DBE21F19-F16D-4020-BAFF-DAD78D7061B3}" destId="{4A003127-7C13-4726-99DC-2526ADFFB40F}" srcOrd="2" destOrd="0" presId="urn:microsoft.com/office/officeart/2018/2/layout/IconCircleList"/>
    <dgm:cxn modelId="{6DCABED2-60FE-412A-A49F-0EA73DFAC144}" type="presParOf" srcId="{DBE21F19-F16D-4020-BAFF-DAD78D7061B3}" destId="{C79CC350-AB82-4A42-8253-6604B9FF013E}" srcOrd="3" destOrd="0" presId="urn:microsoft.com/office/officeart/2018/2/layout/IconCircleList"/>
    <dgm:cxn modelId="{7588FF73-8D5C-444E-914E-302B2CD9CEF7}" type="presParOf" srcId="{DBFE07F5-DD29-4EDC-B30C-DCBBB3DABCD8}" destId="{4A49619F-8E1F-402D-8AFB-3235B52B6B82}" srcOrd="7" destOrd="0" presId="urn:microsoft.com/office/officeart/2018/2/layout/IconCircleList"/>
    <dgm:cxn modelId="{5B98A422-0633-45EF-AD5E-A2F12F200823}" type="presParOf" srcId="{DBFE07F5-DD29-4EDC-B30C-DCBBB3DABCD8}" destId="{D8137D25-5689-4CF3-A264-1D2D7E5F73EF}" srcOrd="8" destOrd="0" presId="urn:microsoft.com/office/officeart/2018/2/layout/IconCircleList"/>
    <dgm:cxn modelId="{BC62AB29-50BE-4521-80D5-B97550DF4C69}" type="presParOf" srcId="{D8137D25-5689-4CF3-A264-1D2D7E5F73EF}" destId="{FE527452-E43E-4FA7-A4B0-974402479A4F}" srcOrd="0" destOrd="0" presId="urn:microsoft.com/office/officeart/2018/2/layout/IconCircleList"/>
    <dgm:cxn modelId="{993CC289-FBF1-430F-AFD9-43CE5C931E61}" type="presParOf" srcId="{D8137D25-5689-4CF3-A264-1D2D7E5F73EF}" destId="{0190DC60-47CD-426C-86DB-7C565A18D447}" srcOrd="1" destOrd="0" presId="urn:microsoft.com/office/officeart/2018/2/layout/IconCircleList"/>
    <dgm:cxn modelId="{17F26F87-AA5B-405B-A0D1-A366731C00FF}" type="presParOf" srcId="{D8137D25-5689-4CF3-A264-1D2D7E5F73EF}" destId="{88FEEE0A-62D2-4CDE-A2CD-F6077197B3A7}" srcOrd="2" destOrd="0" presId="urn:microsoft.com/office/officeart/2018/2/layout/IconCircleList"/>
    <dgm:cxn modelId="{1A9F1C67-9073-4A64-95FE-31C249FF5F4D}" type="presParOf" srcId="{D8137D25-5689-4CF3-A264-1D2D7E5F73EF}" destId="{B79774C3-0678-4195-83C7-7878117F4853}"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C56A40F-DC3C-4FCB-890E-E9389CA7BBB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pt>
    <dgm:pt modelId="{9807F43C-93D5-4E34-91C9-0CDCF157236F}">
      <dgm:prSet phldrT="[Text]"/>
      <dgm:spPr/>
      <dgm:t>
        <a:bodyPr/>
        <a:lstStyle/>
        <a:p>
          <a:pPr>
            <a:lnSpc>
              <a:spcPct val="100000"/>
            </a:lnSpc>
          </a:pPr>
          <a:r>
            <a:rPr lang="en-GB" dirty="0">
              <a:latin typeface="Segoe UI" panose="020B0502040204020203" pitchFamily="34" charset="0"/>
              <a:cs typeface="Segoe UI" panose="020B0502040204020203" pitchFamily="34" charset="0"/>
            </a:rPr>
            <a:t>Primary school</a:t>
          </a:r>
        </a:p>
      </dgm:t>
    </dgm:pt>
    <dgm:pt modelId="{D4094CA4-A580-478F-9351-0B6ABEE9A5B1}" type="parTrans" cxnId="{85703406-DE4A-43A2-9EEB-98B9C6B8F979}">
      <dgm:prSet/>
      <dgm:spPr/>
      <dgm:t>
        <a:bodyPr/>
        <a:lstStyle/>
        <a:p>
          <a:endParaRPr lang="en-GB"/>
        </a:p>
      </dgm:t>
    </dgm:pt>
    <dgm:pt modelId="{2CE51F9E-D03F-42BD-BB56-D8347391369D}" type="sibTrans" cxnId="{85703406-DE4A-43A2-9EEB-98B9C6B8F979}">
      <dgm:prSet/>
      <dgm:spPr/>
      <dgm:t>
        <a:bodyPr/>
        <a:lstStyle/>
        <a:p>
          <a:endParaRPr lang="en-GB"/>
        </a:p>
      </dgm:t>
    </dgm:pt>
    <dgm:pt modelId="{C800540C-F25C-40D0-803A-E51224A2CC10}">
      <dgm:prSet phldrT="[Text]"/>
      <dgm:spPr/>
      <dgm:t>
        <a:bodyPr/>
        <a:lstStyle/>
        <a:p>
          <a:pPr>
            <a:lnSpc>
              <a:spcPct val="100000"/>
            </a:lnSpc>
          </a:pPr>
          <a:r>
            <a:rPr lang="en-GB" dirty="0">
              <a:latin typeface="Segoe UI" panose="020B0502040204020203" pitchFamily="34" charset="0"/>
              <a:cs typeface="Segoe UI" panose="020B0502040204020203" pitchFamily="34" charset="0"/>
            </a:rPr>
            <a:t>High School</a:t>
          </a:r>
        </a:p>
      </dgm:t>
    </dgm:pt>
    <dgm:pt modelId="{A108E06B-F19C-422C-9971-2E8856FE9F75}" type="parTrans" cxnId="{166FAAF2-8B4C-4080-99EA-BF72289D1686}">
      <dgm:prSet/>
      <dgm:spPr/>
      <dgm:t>
        <a:bodyPr/>
        <a:lstStyle/>
        <a:p>
          <a:endParaRPr lang="en-GB"/>
        </a:p>
      </dgm:t>
    </dgm:pt>
    <dgm:pt modelId="{DD8934FD-DECA-4EF9-9C16-0568E3094741}" type="sibTrans" cxnId="{166FAAF2-8B4C-4080-99EA-BF72289D1686}">
      <dgm:prSet/>
      <dgm:spPr/>
      <dgm:t>
        <a:bodyPr/>
        <a:lstStyle/>
        <a:p>
          <a:endParaRPr lang="en-GB"/>
        </a:p>
      </dgm:t>
    </dgm:pt>
    <dgm:pt modelId="{A5CAFA4A-66FB-4ED4-A159-382D4911AF64}">
      <dgm:prSet phldrT="[Text]"/>
      <dgm:spPr/>
      <dgm:t>
        <a:bodyPr/>
        <a:lstStyle/>
        <a:p>
          <a:pPr>
            <a:lnSpc>
              <a:spcPct val="100000"/>
            </a:lnSpc>
          </a:pPr>
          <a:r>
            <a:rPr lang="en-GB" dirty="0">
              <a:latin typeface="Segoe UI" panose="020B0502040204020203" pitchFamily="34" charset="0"/>
              <a:cs typeface="Segoe UI" panose="020B0502040204020203" pitchFamily="34" charset="0"/>
            </a:rPr>
            <a:t>University + Your personal brand</a:t>
          </a:r>
        </a:p>
      </dgm:t>
    </dgm:pt>
    <dgm:pt modelId="{EB46898D-A6FC-45E6-86B5-51049F4CCB78}" type="parTrans" cxnId="{18F0B8B1-FC5A-49B0-83FD-E232781DAE87}">
      <dgm:prSet/>
      <dgm:spPr/>
      <dgm:t>
        <a:bodyPr/>
        <a:lstStyle/>
        <a:p>
          <a:endParaRPr lang="en-GB"/>
        </a:p>
      </dgm:t>
    </dgm:pt>
    <dgm:pt modelId="{E2DD06FF-61CA-4CAC-B817-0C003D9C4132}" type="sibTrans" cxnId="{18F0B8B1-FC5A-49B0-83FD-E232781DAE87}">
      <dgm:prSet/>
      <dgm:spPr/>
      <dgm:t>
        <a:bodyPr/>
        <a:lstStyle/>
        <a:p>
          <a:endParaRPr lang="en-GB"/>
        </a:p>
      </dgm:t>
    </dgm:pt>
    <dgm:pt modelId="{07E64C69-B395-434E-9876-B52BD4518F5F}">
      <dgm:prSet phldrT="[Text]"/>
      <dgm:spPr/>
      <dgm:t>
        <a:bodyPr/>
        <a:lstStyle/>
        <a:p>
          <a:pPr>
            <a:lnSpc>
              <a:spcPct val="100000"/>
            </a:lnSpc>
          </a:pPr>
          <a:r>
            <a:rPr lang="en-GB" dirty="0">
              <a:latin typeface="Segoe UI" panose="020B0502040204020203" pitchFamily="34" charset="0"/>
              <a:cs typeface="Segoe UI" panose="020B0502040204020203" pitchFamily="34" charset="0"/>
            </a:rPr>
            <a:t>Jobs?</a:t>
          </a:r>
        </a:p>
      </dgm:t>
    </dgm:pt>
    <dgm:pt modelId="{1E867942-85B5-4C92-BF44-23576309FCFC}" type="parTrans" cxnId="{F701A6CD-6A84-4ED5-9E94-1CA1AC56AC27}">
      <dgm:prSet/>
      <dgm:spPr/>
      <dgm:t>
        <a:bodyPr/>
        <a:lstStyle/>
        <a:p>
          <a:endParaRPr lang="en-GB"/>
        </a:p>
      </dgm:t>
    </dgm:pt>
    <dgm:pt modelId="{72C83F26-D129-46B3-87BA-4DCCD42CAD19}" type="sibTrans" cxnId="{F701A6CD-6A84-4ED5-9E94-1CA1AC56AC27}">
      <dgm:prSet/>
      <dgm:spPr/>
      <dgm:t>
        <a:bodyPr/>
        <a:lstStyle/>
        <a:p>
          <a:endParaRPr lang="en-GB"/>
        </a:p>
      </dgm:t>
    </dgm:pt>
    <dgm:pt modelId="{E8C2BA61-AD1C-4A1B-8AF8-C472CF1EAF07}" type="pres">
      <dgm:prSet presAssocID="{9C56A40F-DC3C-4FCB-890E-E9389CA7BBB6}" presName="root" presStyleCnt="0">
        <dgm:presLayoutVars>
          <dgm:dir/>
          <dgm:resizeHandles val="exact"/>
        </dgm:presLayoutVars>
      </dgm:prSet>
      <dgm:spPr/>
    </dgm:pt>
    <dgm:pt modelId="{D67DAE44-4AFF-4311-BC78-48326D3874B9}" type="pres">
      <dgm:prSet presAssocID="{9807F43C-93D5-4E34-91C9-0CDCF157236F}" presName="compNode" presStyleCnt="0"/>
      <dgm:spPr/>
    </dgm:pt>
    <dgm:pt modelId="{D8DB4872-1C45-4AF3-B0DE-F46DF02216E5}" type="pres">
      <dgm:prSet presAssocID="{9807F43C-93D5-4E34-91C9-0CDCF157236F}" presName="bgRect" presStyleLbl="bgShp" presStyleIdx="0" presStyleCnt="4"/>
      <dgm:spPr/>
    </dgm:pt>
    <dgm:pt modelId="{2606DA58-24A9-4743-852F-436A56C6C505}" type="pres">
      <dgm:prSet presAssocID="{9807F43C-93D5-4E34-91C9-0CDCF157236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choolhouse"/>
        </a:ext>
      </dgm:extLst>
    </dgm:pt>
    <dgm:pt modelId="{96D556A2-B314-49F9-8BBC-F58A1B5EA2FD}" type="pres">
      <dgm:prSet presAssocID="{9807F43C-93D5-4E34-91C9-0CDCF157236F}" presName="spaceRect" presStyleCnt="0"/>
      <dgm:spPr/>
    </dgm:pt>
    <dgm:pt modelId="{6BE325CF-FC7E-49E9-BC71-1CA05C8C9950}" type="pres">
      <dgm:prSet presAssocID="{9807F43C-93D5-4E34-91C9-0CDCF157236F}" presName="parTx" presStyleLbl="revTx" presStyleIdx="0" presStyleCnt="4">
        <dgm:presLayoutVars>
          <dgm:chMax val="0"/>
          <dgm:chPref val="0"/>
        </dgm:presLayoutVars>
      </dgm:prSet>
      <dgm:spPr/>
    </dgm:pt>
    <dgm:pt modelId="{36F03237-56D9-4BDC-AD93-43EDB2B93B87}" type="pres">
      <dgm:prSet presAssocID="{2CE51F9E-D03F-42BD-BB56-D8347391369D}" presName="sibTrans" presStyleCnt="0"/>
      <dgm:spPr/>
    </dgm:pt>
    <dgm:pt modelId="{535A6468-BE8C-4007-9F38-6B274C69F82F}" type="pres">
      <dgm:prSet presAssocID="{C800540C-F25C-40D0-803A-E51224A2CC10}" presName="compNode" presStyleCnt="0"/>
      <dgm:spPr/>
    </dgm:pt>
    <dgm:pt modelId="{2E04837F-D829-4D38-BAB9-42A6B0423A79}" type="pres">
      <dgm:prSet presAssocID="{C800540C-F25C-40D0-803A-E51224A2CC10}" presName="bgRect" presStyleLbl="bgShp" presStyleIdx="1" presStyleCnt="4"/>
      <dgm:spPr/>
    </dgm:pt>
    <dgm:pt modelId="{2BB83F6A-A41E-42EE-8DBD-26C643A951EE}" type="pres">
      <dgm:prSet presAssocID="{C800540C-F25C-40D0-803A-E51224A2CC1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FD57BCA9-A98F-451B-A7C5-BA6F0BEFFCF2}" type="pres">
      <dgm:prSet presAssocID="{C800540C-F25C-40D0-803A-E51224A2CC10}" presName="spaceRect" presStyleCnt="0"/>
      <dgm:spPr/>
    </dgm:pt>
    <dgm:pt modelId="{3F7E5B3A-AD56-4FCE-A1FB-91394881E840}" type="pres">
      <dgm:prSet presAssocID="{C800540C-F25C-40D0-803A-E51224A2CC10}" presName="parTx" presStyleLbl="revTx" presStyleIdx="1" presStyleCnt="4">
        <dgm:presLayoutVars>
          <dgm:chMax val="0"/>
          <dgm:chPref val="0"/>
        </dgm:presLayoutVars>
      </dgm:prSet>
      <dgm:spPr/>
    </dgm:pt>
    <dgm:pt modelId="{C82698AA-E692-4D5B-BDB9-FDD07F6DC0F3}" type="pres">
      <dgm:prSet presAssocID="{DD8934FD-DECA-4EF9-9C16-0568E3094741}" presName="sibTrans" presStyleCnt="0"/>
      <dgm:spPr/>
    </dgm:pt>
    <dgm:pt modelId="{27865AD8-313A-4893-8278-BEA10DF524CF}" type="pres">
      <dgm:prSet presAssocID="{A5CAFA4A-66FB-4ED4-A159-382D4911AF64}" presName="compNode" presStyleCnt="0"/>
      <dgm:spPr/>
    </dgm:pt>
    <dgm:pt modelId="{F7DB009B-68EF-4BA7-9256-FBF7D06C0907}" type="pres">
      <dgm:prSet presAssocID="{A5CAFA4A-66FB-4ED4-A159-382D4911AF64}" presName="bgRect" presStyleLbl="bgShp" presStyleIdx="2" presStyleCnt="4"/>
      <dgm:spPr/>
    </dgm:pt>
    <dgm:pt modelId="{8E9DD7B0-D70A-4466-8E9C-59AACF6EF154}" type="pres">
      <dgm:prSet presAssocID="{A5CAFA4A-66FB-4ED4-A159-382D4911AF6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ploma Roll"/>
        </a:ext>
      </dgm:extLst>
    </dgm:pt>
    <dgm:pt modelId="{87CC1213-FCC2-4D72-9D25-50E43F06868D}" type="pres">
      <dgm:prSet presAssocID="{A5CAFA4A-66FB-4ED4-A159-382D4911AF64}" presName="spaceRect" presStyleCnt="0"/>
      <dgm:spPr/>
    </dgm:pt>
    <dgm:pt modelId="{0B173AF1-44DA-4AE1-AB94-DA9A88B62DD6}" type="pres">
      <dgm:prSet presAssocID="{A5CAFA4A-66FB-4ED4-A159-382D4911AF64}" presName="parTx" presStyleLbl="revTx" presStyleIdx="2" presStyleCnt="4">
        <dgm:presLayoutVars>
          <dgm:chMax val="0"/>
          <dgm:chPref val="0"/>
        </dgm:presLayoutVars>
      </dgm:prSet>
      <dgm:spPr/>
    </dgm:pt>
    <dgm:pt modelId="{AA771E35-EE8C-409C-A1C3-0A7C3F3663A5}" type="pres">
      <dgm:prSet presAssocID="{E2DD06FF-61CA-4CAC-B817-0C003D9C4132}" presName="sibTrans" presStyleCnt="0"/>
      <dgm:spPr/>
    </dgm:pt>
    <dgm:pt modelId="{E4EBD12B-9122-4B1A-986F-35259A5BE775}" type="pres">
      <dgm:prSet presAssocID="{07E64C69-B395-434E-9876-B52BD4518F5F}" presName="compNode" presStyleCnt="0"/>
      <dgm:spPr/>
    </dgm:pt>
    <dgm:pt modelId="{B0AFCC6E-081A-4970-A3D9-1022BE15FF89}" type="pres">
      <dgm:prSet presAssocID="{07E64C69-B395-434E-9876-B52BD4518F5F}" presName="bgRect" presStyleLbl="bgShp" presStyleIdx="3" presStyleCnt="4"/>
      <dgm:spPr/>
    </dgm:pt>
    <dgm:pt modelId="{38F810DA-C057-46B1-8A33-33B4E24D6D90}" type="pres">
      <dgm:prSet presAssocID="{07E64C69-B395-434E-9876-B52BD4518F5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grammer"/>
        </a:ext>
      </dgm:extLst>
    </dgm:pt>
    <dgm:pt modelId="{5BA038E6-C6A6-4734-919F-CF3A36BA59B1}" type="pres">
      <dgm:prSet presAssocID="{07E64C69-B395-434E-9876-B52BD4518F5F}" presName="spaceRect" presStyleCnt="0"/>
      <dgm:spPr/>
    </dgm:pt>
    <dgm:pt modelId="{AE981691-B72A-48B9-8597-4A790A1AF7AB}" type="pres">
      <dgm:prSet presAssocID="{07E64C69-B395-434E-9876-B52BD4518F5F}" presName="parTx" presStyleLbl="revTx" presStyleIdx="3" presStyleCnt="4">
        <dgm:presLayoutVars>
          <dgm:chMax val="0"/>
          <dgm:chPref val="0"/>
        </dgm:presLayoutVars>
      </dgm:prSet>
      <dgm:spPr/>
    </dgm:pt>
  </dgm:ptLst>
  <dgm:cxnLst>
    <dgm:cxn modelId="{3249B301-340A-4FFF-AAF8-AE9180833951}" type="presOf" srcId="{07E64C69-B395-434E-9876-B52BD4518F5F}" destId="{AE981691-B72A-48B9-8597-4A790A1AF7AB}" srcOrd="0" destOrd="0" presId="urn:microsoft.com/office/officeart/2018/2/layout/IconVerticalSolidList"/>
    <dgm:cxn modelId="{7DB3BC04-703B-4555-BF08-0EE1BAD9349E}" type="presOf" srcId="{9C56A40F-DC3C-4FCB-890E-E9389CA7BBB6}" destId="{E8C2BA61-AD1C-4A1B-8AF8-C472CF1EAF07}" srcOrd="0" destOrd="0" presId="urn:microsoft.com/office/officeart/2018/2/layout/IconVerticalSolidList"/>
    <dgm:cxn modelId="{85703406-DE4A-43A2-9EEB-98B9C6B8F979}" srcId="{9C56A40F-DC3C-4FCB-890E-E9389CA7BBB6}" destId="{9807F43C-93D5-4E34-91C9-0CDCF157236F}" srcOrd="0" destOrd="0" parTransId="{D4094CA4-A580-478F-9351-0B6ABEE9A5B1}" sibTransId="{2CE51F9E-D03F-42BD-BB56-D8347391369D}"/>
    <dgm:cxn modelId="{C019EB0E-0815-4CC2-A238-A43DA0EC7E9B}" type="presOf" srcId="{A5CAFA4A-66FB-4ED4-A159-382D4911AF64}" destId="{0B173AF1-44DA-4AE1-AB94-DA9A88B62DD6}" srcOrd="0" destOrd="0" presId="urn:microsoft.com/office/officeart/2018/2/layout/IconVerticalSolidList"/>
    <dgm:cxn modelId="{8A06060F-1C4F-479C-B58F-1B67FE1896B2}" type="presOf" srcId="{9807F43C-93D5-4E34-91C9-0CDCF157236F}" destId="{6BE325CF-FC7E-49E9-BC71-1CA05C8C9950}" srcOrd="0" destOrd="0" presId="urn:microsoft.com/office/officeart/2018/2/layout/IconVerticalSolidList"/>
    <dgm:cxn modelId="{18F0B8B1-FC5A-49B0-83FD-E232781DAE87}" srcId="{9C56A40F-DC3C-4FCB-890E-E9389CA7BBB6}" destId="{A5CAFA4A-66FB-4ED4-A159-382D4911AF64}" srcOrd="2" destOrd="0" parTransId="{EB46898D-A6FC-45E6-86B5-51049F4CCB78}" sibTransId="{E2DD06FF-61CA-4CAC-B817-0C003D9C4132}"/>
    <dgm:cxn modelId="{C1A699B7-6B23-4EB6-B68B-081B3E416CFD}" type="presOf" srcId="{C800540C-F25C-40D0-803A-E51224A2CC10}" destId="{3F7E5B3A-AD56-4FCE-A1FB-91394881E840}" srcOrd="0" destOrd="0" presId="urn:microsoft.com/office/officeart/2018/2/layout/IconVerticalSolidList"/>
    <dgm:cxn modelId="{F701A6CD-6A84-4ED5-9E94-1CA1AC56AC27}" srcId="{9C56A40F-DC3C-4FCB-890E-E9389CA7BBB6}" destId="{07E64C69-B395-434E-9876-B52BD4518F5F}" srcOrd="3" destOrd="0" parTransId="{1E867942-85B5-4C92-BF44-23576309FCFC}" sibTransId="{72C83F26-D129-46B3-87BA-4DCCD42CAD19}"/>
    <dgm:cxn modelId="{166FAAF2-8B4C-4080-99EA-BF72289D1686}" srcId="{9C56A40F-DC3C-4FCB-890E-E9389CA7BBB6}" destId="{C800540C-F25C-40D0-803A-E51224A2CC10}" srcOrd="1" destOrd="0" parTransId="{A108E06B-F19C-422C-9971-2E8856FE9F75}" sibTransId="{DD8934FD-DECA-4EF9-9C16-0568E3094741}"/>
    <dgm:cxn modelId="{03D1544A-AFB8-4C51-A213-8475FA94C26C}" type="presParOf" srcId="{E8C2BA61-AD1C-4A1B-8AF8-C472CF1EAF07}" destId="{D67DAE44-4AFF-4311-BC78-48326D3874B9}" srcOrd="0" destOrd="0" presId="urn:microsoft.com/office/officeart/2018/2/layout/IconVerticalSolidList"/>
    <dgm:cxn modelId="{B8100A1E-79DB-4FE8-B004-F69FD8388AA6}" type="presParOf" srcId="{D67DAE44-4AFF-4311-BC78-48326D3874B9}" destId="{D8DB4872-1C45-4AF3-B0DE-F46DF02216E5}" srcOrd="0" destOrd="0" presId="urn:microsoft.com/office/officeart/2018/2/layout/IconVerticalSolidList"/>
    <dgm:cxn modelId="{B026CAB2-D8A5-4C55-AAF7-87F755EFD69B}" type="presParOf" srcId="{D67DAE44-4AFF-4311-BC78-48326D3874B9}" destId="{2606DA58-24A9-4743-852F-436A56C6C505}" srcOrd="1" destOrd="0" presId="urn:microsoft.com/office/officeart/2018/2/layout/IconVerticalSolidList"/>
    <dgm:cxn modelId="{213C8443-BFB4-4261-A625-00DFFDE23CC0}" type="presParOf" srcId="{D67DAE44-4AFF-4311-BC78-48326D3874B9}" destId="{96D556A2-B314-49F9-8BBC-F58A1B5EA2FD}" srcOrd="2" destOrd="0" presId="urn:microsoft.com/office/officeart/2018/2/layout/IconVerticalSolidList"/>
    <dgm:cxn modelId="{FCD62776-6A76-4E41-A4E8-6D87E51FD40D}" type="presParOf" srcId="{D67DAE44-4AFF-4311-BC78-48326D3874B9}" destId="{6BE325CF-FC7E-49E9-BC71-1CA05C8C9950}" srcOrd="3" destOrd="0" presId="urn:microsoft.com/office/officeart/2018/2/layout/IconVerticalSolidList"/>
    <dgm:cxn modelId="{EA2F5573-1E71-4D34-A4E2-4AFDFA6F8238}" type="presParOf" srcId="{E8C2BA61-AD1C-4A1B-8AF8-C472CF1EAF07}" destId="{36F03237-56D9-4BDC-AD93-43EDB2B93B87}" srcOrd="1" destOrd="0" presId="urn:microsoft.com/office/officeart/2018/2/layout/IconVerticalSolidList"/>
    <dgm:cxn modelId="{2EF888D3-78DA-4D80-8B10-F85A2FF8F976}" type="presParOf" srcId="{E8C2BA61-AD1C-4A1B-8AF8-C472CF1EAF07}" destId="{535A6468-BE8C-4007-9F38-6B274C69F82F}" srcOrd="2" destOrd="0" presId="urn:microsoft.com/office/officeart/2018/2/layout/IconVerticalSolidList"/>
    <dgm:cxn modelId="{F68AEA7C-DE6D-4EEB-B8A5-2DA29FA49839}" type="presParOf" srcId="{535A6468-BE8C-4007-9F38-6B274C69F82F}" destId="{2E04837F-D829-4D38-BAB9-42A6B0423A79}" srcOrd="0" destOrd="0" presId="urn:microsoft.com/office/officeart/2018/2/layout/IconVerticalSolidList"/>
    <dgm:cxn modelId="{A1877B38-F9F9-4F86-BFFA-5D4C24AEA235}" type="presParOf" srcId="{535A6468-BE8C-4007-9F38-6B274C69F82F}" destId="{2BB83F6A-A41E-42EE-8DBD-26C643A951EE}" srcOrd="1" destOrd="0" presId="urn:microsoft.com/office/officeart/2018/2/layout/IconVerticalSolidList"/>
    <dgm:cxn modelId="{669DE68C-8D14-43F7-A522-4B7D76F3BE7E}" type="presParOf" srcId="{535A6468-BE8C-4007-9F38-6B274C69F82F}" destId="{FD57BCA9-A98F-451B-A7C5-BA6F0BEFFCF2}" srcOrd="2" destOrd="0" presId="urn:microsoft.com/office/officeart/2018/2/layout/IconVerticalSolidList"/>
    <dgm:cxn modelId="{D5329979-0C2B-402B-B2D8-1F7E1C746E6E}" type="presParOf" srcId="{535A6468-BE8C-4007-9F38-6B274C69F82F}" destId="{3F7E5B3A-AD56-4FCE-A1FB-91394881E840}" srcOrd="3" destOrd="0" presId="urn:microsoft.com/office/officeart/2018/2/layout/IconVerticalSolidList"/>
    <dgm:cxn modelId="{D3EEA09F-BFEE-4F13-96C8-47AEFE04DC01}" type="presParOf" srcId="{E8C2BA61-AD1C-4A1B-8AF8-C472CF1EAF07}" destId="{C82698AA-E692-4D5B-BDB9-FDD07F6DC0F3}" srcOrd="3" destOrd="0" presId="urn:microsoft.com/office/officeart/2018/2/layout/IconVerticalSolidList"/>
    <dgm:cxn modelId="{324B3484-DF54-4D83-A9EE-86BF1116E570}" type="presParOf" srcId="{E8C2BA61-AD1C-4A1B-8AF8-C472CF1EAF07}" destId="{27865AD8-313A-4893-8278-BEA10DF524CF}" srcOrd="4" destOrd="0" presId="urn:microsoft.com/office/officeart/2018/2/layout/IconVerticalSolidList"/>
    <dgm:cxn modelId="{16F4E93E-0332-4C1D-B89B-F9F40337AD9D}" type="presParOf" srcId="{27865AD8-313A-4893-8278-BEA10DF524CF}" destId="{F7DB009B-68EF-4BA7-9256-FBF7D06C0907}" srcOrd="0" destOrd="0" presId="urn:microsoft.com/office/officeart/2018/2/layout/IconVerticalSolidList"/>
    <dgm:cxn modelId="{5158F21F-D5C8-4EB8-9222-85F9CFBC79F1}" type="presParOf" srcId="{27865AD8-313A-4893-8278-BEA10DF524CF}" destId="{8E9DD7B0-D70A-4466-8E9C-59AACF6EF154}" srcOrd="1" destOrd="0" presId="urn:microsoft.com/office/officeart/2018/2/layout/IconVerticalSolidList"/>
    <dgm:cxn modelId="{1808BDC9-58DD-4D86-9622-B87B40A4CB18}" type="presParOf" srcId="{27865AD8-313A-4893-8278-BEA10DF524CF}" destId="{87CC1213-FCC2-4D72-9D25-50E43F06868D}" srcOrd="2" destOrd="0" presId="urn:microsoft.com/office/officeart/2018/2/layout/IconVerticalSolidList"/>
    <dgm:cxn modelId="{30F8FA4A-8004-4AFA-A21B-ED9A6F6E8219}" type="presParOf" srcId="{27865AD8-313A-4893-8278-BEA10DF524CF}" destId="{0B173AF1-44DA-4AE1-AB94-DA9A88B62DD6}" srcOrd="3" destOrd="0" presId="urn:microsoft.com/office/officeart/2018/2/layout/IconVerticalSolidList"/>
    <dgm:cxn modelId="{BD731301-238F-404F-A588-01A57617EEAF}" type="presParOf" srcId="{E8C2BA61-AD1C-4A1B-8AF8-C472CF1EAF07}" destId="{AA771E35-EE8C-409C-A1C3-0A7C3F3663A5}" srcOrd="5" destOrd="0" presId="urn:microsoft.com/office/officeart/2018/2/layout/IconVerticalSolidList"/>
    <dgm:cxn modelId="{67ED6A38-1859-4FF2-A7E2-8A6EB340D976}" type="presParOf" srcId="{E8C2BA61-AD1C-4A1B-8AF8-C472CF1EAF07}" destId="{E4EBD12B-9122-4B1A-986F-35259A5BE775}" srcOrd="6" destOrd="0" presId="urn:microsoft.com/office/officeart/2018/2/layout/IconVerticalSolidList"/>
    <dgm:cxn modelId="{BC0E3091-C9BD-4223-A151-812193BC9BA4}" type="presParOf" srcId="{E4EBD12B-9122-4B1A-986F-35259A5BE775}" destId="{B0AFCC6E-081A-4970-A3D9-1022BE15FF89}" srcOrd="0" destOrd="0" presId="urn:microsoft.com/office/officeart/2018/2/layout/IconVerticalSolidList"/>
    <dgm:cxn modelId="{CFA02633-1046-4FC6-AF39-E3E989E7D7C3}" type="presParOf" srcId="{E4EBD12B-9122-4B1A-986F-35259A5BE775}" destId="{38F810DA-C057-46B1-8A33-33B4E24D6D90}" srcOrd="1" destOrd="0" presId="urn:microsoft.com/office/officeart/2018/2/layout/IconVerticalSolidList"/>
    <dgm:cxn modelId="{92CA3940-694F-4490-A4F2-4C05F3593589}" type="presParOf" srcId="{E4EBD12B-9122-4B1A-986F-35259A5BE775}" destId="{5BA038E6-C6A6-4734-919F-CF3A36BA59B1}" srcOrd="2" destOrd="0" presId="urn:microsoft.com/office/officeart/2018/2/layout/IconVerticalSolidList"/>
    <dgm:cxn modelId="{7BAE00FA-B7FD-4F09-9840-8CD3BFE33490}" type="presParOf" srcId="{E4EBD12B-9122-4B1A-986F-35259A5BE775}" destId="{AE981691-B72A-48B9-8597-4A790A1AF7A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39A6192-6B1B-46FC-9A44-5523359B8B62}" type="doc">
      <dgm:prSet loTypeId="urn:microsoft.com/office/officeart/2005/8/layout/process5" loCatId="process" qsTypeId="urn:microsoft.com/office/officeart/2005/8/quickstyle/simple1" qsCatId="simple" csTypeId="urn:microsoft.com/office/officeart/2005/8/colors/accent0_3" csCatId="mainScheme" phldr="1"/>
      <dgm:spPr/>
    </dgm:pt>
    <dgm:pt modelId="{D246D620-6B1F-4937-8CF0-E4B0EB10ACE4}">
      <dgm:prSet phldrT="[Text]"/>
      <dgm:spPr/>
      <dgm:t>
        <a:bodyPr/>
        <a:lstStyle/>
        <a:p>
          <a:r>
            <a:rPr lang="en-GB" dirty="0"/>
            <a:t>Started coding because I found games limiting</a:t>
          </a:r>
        </a:p>
      </dgm:t>
    </dgm:pt>
    <dgm:pt modelId="{41A2BA71-F555-4EE3-B593-C96D58751DE4}" type="sibTrans" cxnId="{3F83F101-82E9-4E2A-88E6-4039AA1472EA}">
      <dgm:prSet/>
      <dgm:spPr/>
      <dgm:t>
        <a:bodyPr/>
        <a:lstStyle/>
        <a:p>
          <a:endParaRPr lang="en-GB"/>
        </a:p>
      </dgm:t>
    </dgm:pt>
    <dgm:pt modelId="{2375B411-81F9-47CF-8F07-7F604F4FF1DF}" type="parTrans" cxnId="{3F83F101-82E9-4E2A-88E6-4039AA1472EA}">
      <dgm:prSet/>
      <dgm:spPr/>
      <dgm:t>
        <a:bodyPr/>
        <a:lstStyle/>
        <a:p>
          <a:endParaRPr lang="en-GB"/>
        </a:p>
      </dgm:t>
    </dgm:pt>
    <dgm:pt modelId="{82C57AAC-EECE-495F-9362-D9DE428E00EC}">
      <dgm:prSet phldrT="[Text]"/>
      <dgm:spPr/>
      <dgm:t>
        <a:bodyPr/>
        <a:lstStyle/>
        <a:p>
          <a:r>
            <a:rPr lang="en-GB" dirty="0"/>
            <a:t>School programming was limited</a:t>
          </a:r>
        </a:p>
      </dgm:t>
    </dgm:pt>
    <dgm:pt modelId="{941A8E8A-C6F2-45F4-9CA3-CE06F3A62A28}" type="sibTrans" cxnId="{E88BD476-0164-4C99-9C35-610513CC53BC}">
      <dgm:prSet/>
      <dgm:spPr/>
      <dgm:t>
        <a:bodyPr/>
        <a:lstStyle/>
        <a:p>
          <a:endParaRPr lang="en-GB"/>
        </a:p>
      </dgm:t>
    </dgm:pt>
    <dgm:pt modelId="{AFE20F15-7899-438C-ADD5-9F1D1A74E7C0}" type="parTrans" cxnId="{E88BD476-0164-4C99-9C35-610513CC53BC}">
      <dgm:prSet/>
      <dgm:spPr/>
      <dgm:t>
        <a:bodyPr/>
        <a:lstStyle/>
        <a:p>
          <a:endParaRPr lang="en-GB"/>
        </a:p>
      </dgm:t>
    </dgm:pt>
    <dgm:pt modelId="{7FFBDCFA-C909-4023-9463-207BEAE5C8D6}">
      <dgm:prSet phldrT="[Text]"/>
      <dgm:spPr/>
      <dgm:t>
        <a:bodyPr/>
        <a:lstStyle/>
        <a:p>
          <a:r>
            <a:rPr lang="en-GB" dirty="0"/>
            <a:t>Content creation</a:t>
          </a:r>
        </a:p>
      </dgm:t>
    </dgm:pt>
    <dgm:pt modelId="{79BDE62C-F263-49EC-8FCC-DDC44C9340B2}" type="sibTrans" cxnId="{2F167EFF-CCAE-46B6-A1F8-3057CA2301B7}">
      <dgm:prSet/>
      <dgm:spPr/>
      <dgm:t>
        <a:bodyPr/>
        <a:lstStyle/>
        <a:p>
          <a:endParaRPr lang="en-GB"/>
        </a:p>
      </dgm:t>
    </dgm:pt>
    <dgm:pt modelId="{7DE37616-AA63-4834-AA87-2B36E182621F}" type="parTrans" cxnId="{2F167EFF-CCAE-46B6-A1F8-3057CA2301B7}">
      <dgm:prSet/>
      <dgm:spPr/>
      <dgm:t>
        <a:bodyPr/>
        <a:lstStyle/>
        <a:p>
          <a:endParaRPr lang="en-GB"/>
        </a:p>
      </dgm:t>
    </dgm:pt>
    <dgm:pt modelId="{8C27C26E-3F58-4706-BACD-620F73C75155}">
      <dgm:prSet phldrT="[Text]"/>
      <dgm:spPr/>
      <dgm:t>
        <a:bodyPr/>
        <a:lstStyle/>
        <a:p>
          <a:r>
            <a:rPr lang="en-GB" dirty="0"/>
            <a:t>University, president of Computer Science society in first year</a:t>
          </a:r>
        </a:p>
      </dgm:t>
    </dgm:pt>
    <dgm:pt modelId="{2DE16983-BE60-43EA-B8CC-7853B0A8215E}" type="sibTrans" cxnId="{FD0A2D57-B5F5-4106-B547-EA19EDEC4A47}">
      <dgm:prSet/>
      <dgm:spPr/>
      <dgm:t>
        <a:bodyPr/>
        <a:lstStyle/>
        <a:p>
          <a:endParaRPr lang="en-GB"/>
        </a:p>
      </dgm:t>
    </dgm:pt>
    <dgm:pt modelId="{81886A3D-1576-4B78-BC41-BC5DB4378A66}" type="parTrans" cxnId="{FD0A2D57-B5F5-4106-B547-EA19EDEC4A47}">
      <dgm:prSet/>
      <dgm:spPr/>
      <dgm:t>
        <a:bodyPr/>
        <a:lstStyle/>
        <a:p>
          <a:endParaRPr lang="en-GB"/>
        </a:p>
      </dgm:t>
    </dgm:pt>
    <dgm:pt modelId="{6D14D3E8-83F1-4C5E-98B5-79C56E4DF24E}">
      <dgm:prSet phldrT="[Text]"/>
      <dgm:spPr/>
      <dgm:t>
        <a:bodyPr/>
        <a:lstStyle/>
        <a:p>
          <a:r>
            <a:rPr lang="en-GB" dirty="0"/>
            <a:t>Attended a bunch of Microsoft Events (including Windows Insider ones)</a:t>
          </a:r>
        </a:p>
      </dgm:t>
    </dgm:pt>
    <dgm:pt modelId="{3775CD8E-C5F8-4A4B-A41B-F2459F26FAFC}" type="sibTrans" cxnId="{AD209E76-688E-425B-95DA-5C3DC5357C84}">
      <dgm:prSet/>
      <dgm:spPr/>
      <dgm:t>
        <a:bodyPr/>
        <a:lstStyle/>
        <a:p>
          <a:endParaRPr lang="en-GB"/>
        </a:p>
      </dgm:t>
    </dgm:pt>
    <dgm:pt modelId="{1F496C14-53B6-437B-BE07-F0CC4E0A0199}" type="parTrans" cxnId="{AD209E76-688E-425B-95DA-5C3DC5357C84}">
      <dgm:prSet/>
      <dgm:spPr/>
      <dgm:t>
        <a:bodyPr/>
        <a:lstStyle/>
        <a:p>
          <a:endParaRPr lang="en-GB"/>
        </a:p>
      </dgm:t>
    </dgm:pt>
    <dgm:pt modelId="{71DBE171-CC02-4F3E-8DCA-A3478002BD4A}">
      <dgm:prSet phldrT="[Text]"/>
      <dgm:spPr/>
      <dgm:t>
        <a:bodyPr/>
        <a:lstStyle/>
        <a:p>
          <a:r>
            <a:rPr lang="en-GB" dirty="0"/>
            <a:t>Tried to run Microsoft events</a:t>
          </a:r>
        </a:p>
      </dgm:t>
    </dgm:pt>
    <dgm:pt modelId="{152999CF-35A3-48B2-A4BC-FAC2D988D0A4}" type="sibTrans" cxnId="{188A4FB4-57DD-4E9E-B474-CF1C1668FBB8}">
      <dgm:prSet/>
      <dgm:spPr/>
      <dgm:t>
        <a:bodyPr/>
        <a:lstStyle/>
        <a:p>
          <a:endParaRPr lang="en-GB"/>
        </a:p>
      </dgm:t>
    </dgm:pt>
    <dgm:pt modelId="{705EF79E-5ECE-4F93-9596-F85125E28EFA}" type="parTrans" cxnId="{188A4FB4-57DD-4E9E-B474-CF1C1668FBB8}">
      <dgm:prSet/>
      <dgm:spPr/>
      <dgm:t>
        <a:bodyPr/>
        <a:lstStyle/>
        <a:p>
          <a:endParaRPr lang="en-GB"/>
        </a:p>
      </dgm:t>
    </dgm:pt>
    <dgm:pt modelId="{DD063F69-D21A-4EF8-8A40-8266C42D7582}">
      <dgm:prSet phldrT="[Text]"/>
      <dgm:spPr/>
      <dgm:t>
        <a:bodyPr/>
        <a:lstStyle/>
        <a:p>
          <a:r>
            <a:rPr lang="en-GB" dirty="0"/>
            <a:t>New university</a:t>
          </a:r>
        </a:p>
      </dgm:t>
    </dgm:pt>
    <dgm:pt modelId="{DADF9A50-C130-4623-814B-A71F264892F6}" type="sibTrans" cxnId="{CC7DEAF1-DBEB-4CF5-ABA3-E4BC08B92D81}">
      <dgm:prSet/>
      <dgm:spPr/>
      <dgm:t>
        <a:bodyPr/>
        <a:lstStyle/>
        <a:p>
          <a:endParaRPr lang="en-GB"/>
        </a:p>
      </dgm:t>
    </dgm:pt>
    <dgm:pt modelId="{CD076A32-22E7-4094-B6C0-2D24B1B1F96E}" type="parTrans" cxnId="{CC7DEAF1-DBEB-4CF5-ABA3-E4BC08B92D81}">
      <dgm:prSet/>
      <dgm:spPr/>
      <dgm:t>
        <a:bodyPr/>
        <a:lstStyle/>
        <a:p>
          <a:endParaRPr lang="en-GB"/>
        </a:p>
      </dgm:t>
    </dgm:pt>
    <dgm:pt modelId="{62713665-79DC-4D60-B2EB-22D9F6246CD6}">
      <dgm:prSet phldrT="[Text]"/>
      <dgm:spPr/>
      <dgm:t>
        <a:bodyPr/>
        <a:lstStyle/>
        <a:p>
          <a:r>
            <a:rPr lang="en-GB" dirty="0"/>
            <a:t>Teaching coding through games</a:t>
          </a:r>
        </a:p>
      </dgm:t>
    </dgm:pt>
    <dgm:pt modelId="{BE00E060-886A-4698-BD28-A5987F339910}" type="sibTrans" cxnId="{DE073DC0-F66B-4F4C-9E39-128D3F2C54E2}">
      <dgm:prSet/>
      <dgm:spPr/>
      <dgm:t>
        <a:bodyPr/>
        <a:lstStyle/>
        <a:p>
          <a:endParaRPr lang="en-GB"/>
        </a:p>
      </dgm:t>
    </dgm:pt>
    <dgm:pt modelId="{CABA031F-E582-477F-A2EE-3C61398DA6A1}" type="parTrans" cxnId="{DE073DC0-F66B-4F4C-9E39-128D3F2C54E2}">
      <dgm:prSet/>
      <dgm:spPr/>
      <dgm:t>
        <a:bodyPr/>
        <a:lstStyle/>
        <a:p>
          <a:endParaRPr lang="en-GB"/>
        </a:p>
      </dgm:t>
    </dgm:pt>
    <dgm:pt modelId="{BFD97B0E-7792-4145-8C22-B5B01366D84E}">
      <dgm:prSet phldrT="[Text]"/>
      <dgm:spPr/>
      <dgm:t>
        <a:bodyPr/>
        <a:lstStyle/>
        <a:p>
          <a:r>
            <a:rPr lang="en-GB" dirty="0"/>
            <a:t>Cloud Solution Architect at Microsoft</a:t>
          </a:r>
        </a:p>
      </dgm:t>
    </dgm:pt>
    <dgm:pt modelId="{5E49BEE0-1143-4378-8AC4-BB92C2728C48}" type="sibTrans" cxnId="{D71917F9-19C3-4C70-B337-2920FF246D62}">
      <dgm:prSet/>
      <dgm:spPr/>
      <dgm:t>
        <a:bodyPr/>
        <a:lstStyle/>
        <a:p>
          <a:endParaRPr lang="en-GB"/>
        </a:p>
      </dgm:t>
    </dgm:pt>
    <dgm:pt modelId="{BB1224B7-4345-46A4-85B0-060534C22CC8}" type="parTrans" cxnId="{D71917F9-19C3-4C70-B337-2920FF246D62}">
      <dgm:prSet/>
      <dgm:spPr/>
      <dgm:t>
        <a:bodyPr/>
        <a:lstStyle/>
        <a:p>
          <a:endParaRPr lang="en-GB"/>
        </a:p>
      </dgm:t>
    </dgm:pt>
    <dgm:pt modelId="{3559B7A9-3CCD-41B8-A896-24D0730E3FD4}">
      <dgm:prSet phldrT="[Text]"/>
      <dgm:spPr/>
      <dgm:t>
        <a:bodyPr/>
        <a:lstStyle/>
        <a:p>
          <a:r>
            <a:rPr lang="en-GB" dirty="0"/>
            <a:t>Program Manager at Microsoft</a:t>
          </a:r>
        </a:p>
      </dgm:t>
    </dgm:pt>
    <dgm:pt modelId="{FA779D47-126F-463A-847B-CFE1C4F822EE}" type="sibTrans" cxnId="{929FF7C8-B0FB-40F3-8CA2-918E7CD189A9}">
      <dgm:prSet/>
      <dgm:spPr/>
      <dgm:t>
        <a:bodyPr/>
        <a:lstStyle/>
        <a:p>
          <a:endParaRPr lang="en-GB"/>
        </a:p>
      </dgm:t>
    </dgm:pt>
    <dgm:pt modelId="{2722B6C1-F43F-4FA5-8DFB-A554559D4633}" type="parTrans" cxnId="{929FF7C8-B0FB-40F3-8CA2-918E7CD189A9}">
      <dgm:prSet/>
      <dgm:spPr/>
      <dgm:t>
        <a:bodyPr/>
        <a:lstStyle/>
        <a:p>
          <a:endParaRPr lang="en-GB"/>
        </a:p>
      </dgm:t>
    </dgm:pt>
    <dgm:pt modelId="{83959A26-6607-4DEF-B888-77C95D843702}">
      <dgm:prSet phldrT="[Text]"/>
      <dgm:spPr/>
      <dgm:t>
        <a:bodyPr/>
        <a:lstStyle/>
        <a:p>
          <a:r>
            <a:rPr lang="en-GB" dirty="0"/>
            <a:t>Last exam May 2022</a:t>
          </a:r>
        </a:p>
      </dgm:t>
    </dgm:pt>
    <dgm:pt modelId="{C547E634-7B8E-4F72-8A43-C4CFE2613EED}" type="sibTrans" cxnId="{0EEC32D8-1A66-417C-8B24-4D743A5D2775}">
      <dgm:prSet/>
      <dgm:spPr/>
      <dgm:t>
        <a:bodyPr/>
        <a:lstStyle/>
        <a:p>
          <a:endParaRPr lang="en-GB"/>
        </a:p>
      </dgm:t>
    </dgm:pt>
    <dgm:pt modelId="{1F362DB3-0E68-427D-9D74-25E65FA6CF5C}" type="parTrans" cxnId="{0EEC32D8-1A66-417C-8B24-4D743A5D2775}">
      <dgm:prSet/>
      <dgm:spPr/>
      <dgm:t>
        <a:bodyPr/>
        <a:lstStyle/>
        <a:p>
          <a:endParaRPr lang="en-GB"/>
        </a:p>
      </dgm:t>
    </dgm:pt>
    <dgm:pt modelId="{CF0789F0-E7A6-42A4-81AD-E893785EB465}">
      <dgm:prSet phldrT="[Text]"/>
      <dgm:spPr/>
      <dgm:t>
        <a:bodyPr/>
        <a:lstStyle/>
        <a:p>
          <a:r>
            <a:rPr lang="en-GB" dirty="0"/>
            <a:t>Microsoft Open Source</a:t>
          </a:r>
        </a:p>
      </dgm:t>
    </dgm:pt>
    <dgm:pt modelId="{B1CF1897-F4A6-4652-A1A1-8E1ABB115205}" type="parTrans" cxnId="{5CD74A57-0513-4019-B988-80B8A87661BE}">
      <dgm:prSet/>
      <dgm:spPr/>
      <dgm:t>
        <a:bodyPr/>
        <a:lstStyle/>
        <a:p>
          <a:endParaRPr lang="en-GB"/>
        </a:p>
      </dgm:t>
    </dgm:pt>
    <dgm:pt modelId="{0AE03A64-F9FA-4DD6-BA21-569F85A9C7E9}" type="sibTrans" cxnId="{5CD74A57-0513-4019-B988-80B8A87661BE}">
      <dgm:prSet/>
      <dgm:spPr/>
      <dgm:t>
        <a:bodyPr/>
        <a:lstStyle/>
        <a:p>
          <a:endParaRPr lang="en-GB"/>
        </a:p>
      </dgm:t>
    </dgm:pt>
    <dgm:pt modelId="{C18433C6-0ABE-496B-ABB5-4D086148A048}">
      <dgm:prSet phldrT="[Text]"/>
      <dgm:spPr/>
      <dgm:t>
        <a:bodyPr/>
        <a:lstStyle/>
        <a:p>
          <a:r>
            <a:rPr lang="en-GB" dirty="0"/>
            <a:t>More open source</a:t>
          </a:r>
        </a:p>
      </dgm:t>
    </dgm:pt>
    <dgm:pt modelId="{F13B76F5-9274-4E94-A7B6-78303BD8D25F}" type="parTrans" cxnId="{4C964B9E-B077-41DD-B61A-199E1AC98317}">
      <dgm:prSet/>
      <dgm:spPr/>
      <dgm:t>
        <a:bodyPr/>
        <a:lstStyle/>
        <a:p>
          <a:endParaRPr lang="en-GB"/>
        </a:p>
      </dgm:t>
    </dgm:pt>
    <dgm:pt modelId="{8D5A3994-66A5-439F-8D50-F8B2A849F860}" type="sibTrans" cxnId="{4C964B9E-B077-41DD-B61A-199E1AC98317}">
      <dgm:prSet/>
      <dgm:spPr/>
      <dgm:t>
        <a:bodyPr/>
        <a:lstStyle/>
        <a:p>
          <a:endParaRPr lang="en-GB"/>
        </a:p>
      </dgm:t>
    </dgm:pt>
    <dgm:pt modelId="{3980816F-C900-429D-982C-1F3647BC12DD}">
      <dgm:prSet phldrT="[Text]"/>
      <dgm:spPr/>
      <dgm:t>
        <a:bodyPr/>
        <a:lstStyle/>
        <a:p>
          <a:r>
            <a:rPr lang="en-GB" dirty="0" err="1"/>
            <a:t>SWE</a:t>
          </a:r>
          <a:r>
            <a:rPr lang="en-GB" dirty="0"/>
            <a:t>, Data Analyst, HoloLens developer and worked for my university</a:t>
          </a:r>
        </a:p>
      </dgm:t>
    </dgm:pt>
    <dgm:pt modelId="{907E449C-89E0-447A-8D6E-F5178CDE009B}" type="sibTrans" cxnId="{674E7D4A-C12F-42EA-B6AE-7C718D16E85C}">
      <dgm:prSet/>
      <dgm:spPr/>
      <dgm:t>
        <a:bodyPr/>
        <a:lstStyle/>
        <a:p>
          <a:endParaRPr lang="en-GB"/>
        </a:p>
      </dgm:t>
    </dgm:pt>
    <dgm:pt modelId="{D0FFDC56-4496-47F1-B4A8-8CD474BA8243}" type="parTrans" cxnId="{674E7D4A-C12F-42EA-B6AE-7C718D16E85C}">
      <dgm:prSet/>
      <dgm:spPr/>
      <dgm:t>
        <a:bodyPr/>
        <a:lstStyle/>
        <a:p>
          <a:endParaRPr lang="en-GB"/>
        </a:p>
      </dgm:t>
    </dgm:pt>
    <dgm:pt modelId="{38EBE4C7-F6E7-47CF-9BF5-E64EDF8D7D47}" type="pres">
      <dgm:prSet presAssocID="{C39A6192-6B1B-46FC-9A44-5523359B8B62}" presName="diagram" presStyleCnt="0">
        <dgm:presLayoutVars>
          <dgm:dir/>
          <dgm:resizeHandles val="exact"/>
        </dgm:presLayoutVars>
      </dgm:prSet>
      <dgm:spPr/>
    </dgm:pt>
    <dgm:pt modelId="{C9E4F70A-2020-46A6-A598-FB973A8463E1}" type="pres">
      <dgm:prSet presAssocID="{D246D620-6B1F-4937-8CF0-E4B0EB10ACE4}" presName="node" presStyleLbl="node1" presStyleIdx="0" presStyleCnt="14">
        <dgm:presLayoutVars>
          <dgm:bulletEnabled val="1"/>
        </dgm:presLayoutVars>
      </dgm:prSet>
      <dgm:spPr/>
    </dgm:pt>
    <dgm:pt modelId="{879C4360-4850-4B8B-B7D5-7EEA03D181F2}" type="pres">
      <dgm:prSet presAssocID="{41A2BA71-F555-4EE3-B593-C96D58751DE4}" presName="sibTrans" presStyleLbl="sibTrans2D1" presStyleIdx="0" presStyleCnt="13"/>
      <dgm:spPr/>
    </dgm:pt>
    <dgm:pt modelId="{240D74E5-AD5D-4752-B99B-A2996651FCF0}" type="pres">
      <dgm:prSet presAssocID="{41A2BA71-F555-4EE3-B593-C96D58751DE4}" presName="connectorText" presStyleLbl="sibTrans2D1" presStyleIdx="0" presStyleCnt="13"/>
      <dgm:spPr/>
    </dgm:pt>
    <dgm:pt modelId="{0551456C-DE8E-40BC-8D03-6EF848944D5E}" type="pres">
      <dgm:prSet presAssocID="{82C57AAC-EECE-495F-9362-D9DE428E00EC}" presName="node" presStyleLbl="node1" presStyleIdx="1" presStyleCnt="14">
        <dgm:presLayoutVars>
          <dgm:bulletEnabled val="1"/>
        </dgm:presLayoutVars>
      </dgm:prSet>
      <dgm:spPr/>
    </dgm:pt>
    <dgm:pt modelId="{F71572C9-F382-4A38-BE21-0B7B454591C2}" type="pres">
      <dgm:prSet presAssocID="{941A8E8A-C6F2-45F4-9CA3-CE06F3A62A28}" presName="sibTrans" presStyleLbl="sibTrans2D1" presStyleIdx="1" presStyleCnt="13"/>
      <dgm:spPr/>
    </dgm:pt>
    <dgm:pt modelId="{54A7A1EC-EF90-4D14-B7A5-43D8B5CF237B}" type="pres">
      <dgm:prSet presAssocID="{941A8E8A-C6F2-45F4-9CA3-CE06F3A62A28}" presName="connectorText" presStyleLbl="sibTrans2D1" presStyleIdx="1" presStyleCnt="13"/>
      <dgm:spPr/>
    </dgm:pt>
    <dgm:pt modelId="{5DD84E51-BD3C-4CEA-AB3D-D493D856DCC1}" type="pres">
      <dgm:prSet presAssocID="{7FFBDCFA-C909-4023-9463-207BEAE5C8D6}" presName="node" presStyleLbl="node1" presStyleIdx="2" presStyleCnt="14">
        <dgm:presLayoutVars>
          <dgm:bulletEnabled val="1"/>
        </dgm:presLayoutVars>
      </dgm:prSet>
      <dgm:spPr/>
    </dgm:pt>
    <dgm:pt modelId="{AB33451A-0CFB-440B-84C4-FA540119E592}" type="pres">
      <dgm:prSet presAssocID="{79BDE62C-F263-49EC-8FCC-DDC44C9340B2}" presName="sibTrans" presStyleLbl="sibTrans2D1" presStyleIdx="2" presStyleCnt="13"/>
      <dgm:spPr/>
    </dgm:pt>
    <dgm:pt modelId="{25DB4A0E-64CD-4537-99FA-9C4F837D2867}" type="pres">
      <dgm:prSet presAssocID="{79BDE62C-F263-49EC-8FCC-DDC44C9340B2}" presName="connectorText" presStyleLbl="sibTrans2D1" presStyleIdx="2" presStyleCnt="13"/>
      <dgm:spPr/>
    </dgm:pt>
    <dgm:pt modelId="{709DF952-2A90-45CD-9B42-8FCD238E0449}" type="pres">
      <dgm:prSet presAssocID="{8C27C26E-3F58-4706-BACD-620F73C75155}" presName="node" presStyleLbl="node1" presStyleIdx="3" presStyleCnt="14">
        <dgm:presLayoutVars>
          <dgm:bulletEnabled val="1"/>
        </dgm:presLayoutVars>
      </dgm:prSet>
      <dgm:spPr/>
    </dgm:pt>
    <dgm:pt modelId="{181E39F2-41AF-4F0A-8320-CE983218B57D}" type="pres">
      <dgm:prSet presAssocID="{2DE16983-BE60-43EA-B8CC-7853B0A8215E}" presName="sibTrans" presStyleLbl="sibTrans2D1" presStyleIdx="3" presStyleCnt="13"/>
      <dgm:spPr/>
    </dgm:pt>
    <dgm:pt modelId="{1B896B76-D159-4167-8395-0C911C9ADFF2}" type="pres">
      <dgm:prSet presAssocID="{2DE16983-BE60-43EA-B8CC-7853B0A8215E}" presName="connectorText" presStyleLbl="sibTrans2D1" presStyleIdx="3" presStyleCnt="13"/>
      <dgm:spPr/>
    </dgm:pt>
    <dgm:pt modelId="{1E7EE6FF-DFEC-46BF-A2B3-49BEA0437892}" type="pres">
      <dgm:prSet presAssocID="{6D14D3E8-83F1-4C5E-98B5-79C56E4DF24E}" presName="node" presStyleLbl="node1" presStyleIdx="4" presStyleCnt="14">
        <dgm:presLayoutVars>
          <dgm:bulletEnabled val="1"/>
        </dgm:presLayoutVars>
      </dgm:prSet>
      <dgm:spPr/>
    </dgm:pt>
    <dgm:pt modelId="{8D7F430D-15D5-4E95-8EE2-554907BBF1B2}" type="pres">
      <dgm:prSet presAssocID="{3775CD8E-C5F8-4A4B-A41B-F2459F26FAFC}" presName="sibTrans" presStyleLbl="sibTrans2D1" presStyleIdx="4" presStyleCnt="13"/>
      <dgm:spPr/>
    </dgm:pt>
    <dgm:pt modelId="{7C82BAEB-3A1B-44E2-8D90-F4656A4835F6}" type="pres">
      <dgm:prSet presAssocID="{3775CD8E-C5F8-4A4B-A41B-F2459F26FAFC}" presName="connectorText" presStyleLbl="sibTrans2D1" presStyleIdx="4" presStyleCnt="13"/>
      <dgm:spPr/>
    </dgm:pt>
    <dgm:pt modelId="{B842080F-A6FC-46AD-BF97-F21D15EBA9D2}" type="pres">
      <dgm:prSet presAssocID="{71DBE171-CC02-4F3E-8DCA-A3478002BD4A}" presName="node" presStyleLbl="node1" presStyleIdx="5" presStyleCnt="14">
        <dgm:presLayoutVars>
          <dgm:bulletEnabled val="1"/>
        </dgm:presLayoutVars>
      </dgm:prSet>
      <dgm:spPr/>
    </dgm:pt>
    <dgm:pt modelId="{38D0A4FA-6816-4229-A2B8-556B80CC220D}" type="pres">
      <dgm:prSet presAssocID="{152999CF-35A3-48B2-A4BC-FAC2D988D0A4}" presName="sibTrans" presStyleLbl="sibTrans2D1" presStyleIdx="5" presStyleCnt="13"/>
      <dgm:spPr/>
    </dgm:pt>
    <dgm:pt modelId="{CE9D33BD-2FCE-4C25-852E-DA5FE7494D34}" type="pres">
      <dgm:prSet presAssocID="{152999CF-35A3-48B2-A4BC-FAC2D988D0A4}" presName="connectorText" presStyleLbl="sibTrans2D1" presStyleIdx="5" presStyleCnt="13"/>
      <dgm:spPr/>
    </dgm:pt>
    <dgm:pt modelId="{BE9D1E9A-10EA-44EA-AA33-F1509CBE3C49}" type="pres">
      <dgm:prSet presAssocID="{3980816F-C900-429D-982C-1F3647BC12DD}" presName="node" presStyleLbl="node1" presStyleIdx="6" presStyleCnt="14">
        <dgm:presLayoutVars>
          <dgm:bulletEnabled val="1"/>
        </dgm:presLayoutVars>
      </dgm:prSet>
      <dgm:spPr/>
    </dgm:pt>
    <dgm:pt modelId="{C9E66135-A26B-4E0C-911F-628398BB9DAE}" type="pres">
      <dgm:prSet presAssocID="{907E449C-89E0-447A-8D6E-F5178CDE009B}" presName="sibTrans" presStyleLbl="sibTrans2D1" presStyleIdx="6" presStyleCnt="13"/>
      <dgm:spPr/>
    </dgm:pt>
    <dgm:pt modelId="{1224CB90-8468-47D1-B34B-775EAC3890EC}" type="pres">
      <dgm:prSet presAssocID="{907E449C-89E0-447A-8D6E-F5178CDE009B}" presName="connectorText" presStyleLbl="sibTrans2D1" presStyleIdx="6" presStyleCnt="13"/>
      <dgm:spPr/>
    </dgm:pt>
    <dgm:pt modelId="{32241AC4-0ECE-4996-A51F-8CE1D76077F5}" type="pres">
      <dgm:prSet presAssocID="{CF0789F0-E7A6-42A4-81AD-E893785EB465}" presName="node" presStyleLbl="node1" presStyleIdx="7" presStyleCnt="14">
        <dgm:presLayoutVars>
          <dgm:bulletEnabled val="1"/>
        </dgm:presLayoutVars>
      </dgm:prSet>
      <dgm:spPr/>
    </dgm:pt>
    <dgm:pt modelId="{23DC0517-31AA-4DF7-BC04-BBBF558B6EE8}" type="pres">
      <dgm:prSet presAssocID="{0AE03A64-F9FA-4DD6-BA21-569F85A9C7E9}" presName="sibTrans" presStyleLbl="sibTrans2D1" presStyleIdx="7" presStyleCnt="13"/>
      <dgm:spPr/>
    </dgm:pt>
    <dgm:pt modelId="{E23A7381-E66A-4611-A532-02D3EF702A74}" type="pres">
      <dgm:prSet presAssocID="{0AE03A64-F9FA-4DD6-BA21-569F85A9C7E9}" presName="connectorText" presStyleLbl="sibTrans2D1" presStyleIdx="7" presStyleCnt="13"/>
      <dgm:spPr/>
    </dgm:pt>
    <dgm:pt modelId="{C4ABEDDC-F250-4B83-9B7A-17154AF1EA68}" type="pres">
      <dgm:prSet presAssocID="{DD063F69-D21A-4EF8-8A40-8266C42D7582}" presName="node" presStyleLbl="node1" presStyleIdx="8" presStyleCnt="14">
        <dgm:presLayoutVars>
          <dgm:bulletEnabled val="1"/>
        </dgm:presLayoutVars>
      </dgm:prSet>
      <dgm:spPr/>
    </dgm:pt>
    <dgm:pt modelId="{368F9034-1635-4273-A0F8-66F4E5F63F0C}" type="pres">
      <dgm:prSet presAssocID="{DADF9A50-C130-4623-814B-A71F264892F6}" presName="sibTrans" presStyleLbl="sibTrans2D1" presStyleIdx="8" presStyleCnt="13"/>
      <dgm:spPr/>
    </dgm:pt>
    <dgm:pt modelId="{4A115C7E-F38E-4E64-889D-461430E936F2}" type="pres">
      <dgm:prSet presAssocID="{DADF9A50-C130-4623-814B-A71F264892F6}" presName="connectorText" presStyleLbl="sibTrans2D1" presStyleIdx="8" presStyleCnt="13"/>
      <dgm:spPr/>
    </dgm:pt>
    <dgm:pt modelId="{2BDA6802-C740-440B-946D-19BDF462842F}" type="pres">
      <dgm:prSet presAssocID="{C18433C6-0ABE-496B-ABB5-4D086148A048}" presName="node" presStyleLbl="node1" presStyleIdx="9" presStyleCnt="14">
        <dgm:presLayoutVars>
          <dgm:bulletEnabled val="1"/>
        </dgm:presLayoutVars>
      </dgm:prSet>
      <dgm:spPr/>
    </dgm:pt>
    <dgm:pt modelId="{A0A1CECD-FB0D-4F3F-8311-45E1E7E77B40}" type="pres">
      <dgm:prSet presAssocID="{8D5A3994-66A5-439F-8D50-F8B2A849F860}" presName="sibTrans" presStyleLbl="sibTrans2D1" presStyleIdx="9" presStyleCnt="13"/>
      <dgm:spPr/>
    </dgm:pt>
    <dgm:pt modelId="{B05EF418-5EB6-4F6E-B01A-65D7AA93DA48}" type="pres">
      <dgm:prSet presAssocID="{8D5A3994-66A5-439F-8D50-F8B2A849F860}" presName="connectorText" presStyleLbl="sibTrans2D1" presStyleIdx="9" presStyleCnt="13"/>
      <dgm:spPr/>
    </dgm:pt>
    <dgm:pt modelId="{420B2A7E-48C9-46B3-9328-CBAF82716F03}" type="pres">
      <dgm:prSet presAssocID="{62713665-79DC-4D60-B2EB-22D9F6246CD6}" presName="node" presStyleLbl="node1" presStyleIdx="10" presStyleCnt="14">
        <dgm:presLayoutVars>
          <dgm:bulletEnabled val="1"/>
        </dgm:presLayoutVars>
      </dgm:prSet>
      <dgm:spPr/>
    </dgm:pt>
    <dgm:pt modelId="{9803C48F-5036-4B30-AFAF-38A8CC833E4C}" type="pres">
      <dgm:prSet presAssocID="{BE00E060-886A-4698-BD28-A5987F339910}" presName="sibTrans" presStyleLbl="sibTrans2D1" presStyleIdx="10" presStyleCnt="13"/>
      <dgm:spPr/>
    </dgm:pt>
    <dgm:pt modelId="{C87762A8-7B32-455B-AC2E-3D63905DDA0B}" type="pres">
      <dgm:prSet presAssocID="{BE00E060-886A-4698-BD28-A5987F339910}" presName="connectorText" presStyleLbl="sibTrans2D1" presStyleIdx="10" presStyleCnt="13"/>
      <dgm:spPr/>
    </dgm:pt>
    <dgm:pt modelId="{C11403AD-E95A-4C40-BD72-FD39B6047FC9}" type="pres">
      <dgm:prSet presAssocID="{BFD97B0E-7792-4145-8C22-B5B01366D84E}" presName="node" presStyleLbl="node1" presStyleIdx="11" presStyleCnt="14">
        <dgm:presLayoutVars>
          <dgm:bulletEnabled val="1"/>
        </dgm:presLayoutVars>
      </dgm:prSet>
      <dgm:spPr/>
    </dgm:pt>
    <dgm:pt modelId="{8D952E6A-9A41-4F59-BAE7-77DE1B85D66D}" type="pres">
      <dgm:prSet presAssocID="{5E49BEE0-1143-4378-8AC4-BB92C2728C48}" presName="sibTrans" presStyleLbl="sibTrans2D1" presStyleIdx="11" presStyleCnt="13"/>
      <dgm:spPr/>
    </dgm:pt>
    <dgm:pt modelId="{B9D77D13-00C7-475C-8A22-1168169D8280}" type="pres">
      <dgm:prSet presAssocID="{5E49BEE0-1143-4378-8AC4-BB92C2728C48}" presName="connectorText" presStyleLbl="sibTrans2D1" presStyleIdx="11" presStyleCnt="13"/>
      <dgm:spPr/>
    </dgm:pt>
    <dgm:pt modelId="{720E2FC9-4541-48D1-A08B-85DD1F649E43}" type="pres">
      <dgm:prSet presAssocID="{3559B7A9-3CCD-41B8-A896-24D0730E3FD4}" presName="node" presStyleLbl="node1" presStyleIdx="12" presStyleCnt="14">
        <dgm:presLayoutVars>
          <dgm:bulletEnabled val="1"/>
        </dgm:presLayoutVars>
      </dgm:prSet>
      <dgm:spPr/>
    </dgm:pt>
    <dgm:pt modelId="{BDEEAC05-05B9-4587-A867-BF6926427178}" type="pres">
      <dgm:prSet presAssocID="{FA779D47-126F-463A-847B-CFE1C4F822EE}" presName="sibTrans" presStyleLbl="sibTrans2D1" presStyleIdx="12" presStyleCnt="13"/>
      <dgm:spPr/>
    </dgm:pt>
    <dgm:pt modelId="{7E0E5960-0B0C-48C4-B2EC-9668E6DC926B}" type="pres">
      <dgm:prSet presAssocID="{FA779D47-126F-463A-847B-CFE1C4F822EE}" presName="connectorText" presStyleLbl="sibTrans2D1" presStyleIdx="12" presStyleCnt="13"/>
      <dgm:spPr/>
    </dgm:pt>
    <dgm:pt modelId="{45F96AC6-5B6F-48BD-8D1C-8289B72C6D34}" type="pres">
      <dgm:prSet presAssocID="{83959A26-6607-4DEF-B888-77C95D843702}" presName="node" presStyleLbl="node1" presStyleIdx="13" presStyleCnt="14">
        <dgm:presLayoutVars>
          <dgm:bulletEnabled val="1"/>
        </dgm:presLayoutVars>
      </dgm:prSet>
      <dgm:spPr/>
    </dgm:pt>
  </dgm:ptLst>
  <dgm:cxnLst>
    <dgm:cxn modelId="{5E4B0F00-5076-4095-ACB8-BC48A1C4231A}" type="presOf" srcId="{152999CF-35A3-48B2-A4BC-FAC2D988D0A4}" destId="{38D0A4FA-6816-4229-A2B8-556B80CC220D}" srcOrd="0" destOrd="0" presId="urn:microsoft.com/office/officeart/2005/8/layout/process5"/>
    <dgm:cxn modelId="{E8E93401-FB7C-41FE-BC73-BFB73A88904A}" type="presOf" srcId="{BE00E060-886A-4698-BD28-A5987F339910}" destId="{C87762A8-7B32-455B-AC2E-3D63905DDA0B}" srcOrd="1" destOrd="0" presId="urn:microsoft.com/office/officeart/2005/8/layout/process5"/>
    <dgm:cxn modelId="{3F83F101-82E9-4E2A-88E6-4039AA1472EA}" srcId="{C39A6192-6B1B-46FC-9A44-5523359B8B62}" destId="{D246D620-6B1F-4937-8CF0-E4B0EB10ACE4}" srcOrd="0" destOrd="0" parTransId="{2375B411-81F9-47CF-8F07-7F604F4FF1DF}" sibTransId="{41A2BA71-F555-4EE3-B593-C96D58751DE4}"/>
    <dgm:cxn modelId="{F232410D-8AD3-4F2A-9B74-ABA610F7FE59}" type="presOf" srcId="{6D14D3E8-83F1-4C5E-98B5-79C56E4DF24E}" destId="{1E7EE6FF-DFEC-46BF-A2B3-49BEA0437892}" srcOrd="0" destOrd="0" presId="urn:microsoft.com/office/officeart/2005/8/layout/process5"/>
    <dgm:cxn modelId="{592B5114-BAC2-4262-9EBD-769319108F2E}" type="presOf" srcId="{79BDE62C-F263-49EC-8FCC-DDC44C9340B2}" destId="{AB33451A-0CFB-440B-84C4-FA540119E592}" srcOrd="0" destOrd="0" presId="urn:microsoft.com/office/officeart/2005/8/layout/process5"/>
    <dgm:cxn modelId="{05B2A520-1CE7-4C57-93E0-19D9320F9A77}" type="presOf" srcId="{D246D620-6B1F-4937-8CF0-E4B0EB10ACE4}" destId="{C9E4F70A-2020-46A6-A598-FB973A8463E1}" srcOrd="0" destOrd="0" presId="urn:microsoft.com/office/officeart/2005/8/layout/process5"/>
    <dgm:cxn modelId="{7013BC23-A0F7-4BD0-B04F-52A291400256}" type="presOf" srcId="{62713665-79DC-4D60-B2EB-22D9F6246CD6}" destId="{420B2A7E-48C9-46B3-9328-CBAF82716F03}" srcOrd="0" destOrd="0" presId="urn:microsoft.com/office/officeart/2005/8/layout/process5"/>
    <dgm:cxn modelId="{3DA0CF26-4361-4F7C-A041-1B121AE32580}" type="presOf" srcId="{907E449C-89E0-447A-8D6E-F5178CDE009B}" destId="{C9E66135-A26B-4E0C-911F-628398BB9DAE}" srcOrd="0" destOrd="0" presId="urn:microsoft.com/office/officeart/2005/8/layout/process5"/>
    <dgm:cxn modelId="{4770FC36-DFAE-4AF3-8087-3AE732214994}" type="presOf" srcId="{C39A6192-6B1B-46FC-9A44-5523359B8B62}" destId="{38EBE4C7-F6E7-47CF-9BF5-E64EDF8D7D47}" srcOrd="0" destOrd="0" presId="urn:microsoft.com/office/officeart/2005/8/layout/process5"/>
    <dgm:cxn modelId="{B8B5B83C-35DB-441F-8CBC-DCA65AA38FB7}" type="presOf" srcId="{DD063F69-D21A-4EF8-8A40-8266C42D7582}" destId="{C4ABEDDC-F250-4B83-9B7A-17154AF1EA68}" srcOrd="0" destOrd="0" presId="urn:microsoft.com/office/officeart/2005/8/layout/process5"/>
    <dgm:cxn modelId="{60FADF43-E516-463D-B3AF-3BA47B194316}" type="presOf" srcId="{82C57AAC-EECE-495F-9362-D9DE428E00EC}" destId="{0551456C-DE8E-40BC-8D03-6EF848944D5E}" srcOrd="0" destOrd="0" presId="urn:microsoft.com/office/officeart/2005/8/layout/process5"/>
    <dgm:cxn modelId="{D91AFE43-181C-46F9-90D4-A144437CEAE5}" type="presOf" srcId="{41A2BA71-F555-4EE3-B593-C96D58751DE4}" destId="{240D74E5-AD5D-4752-B99B-A2996651FCF0}" srcOrd="1" destOrd="0" presId="urn:microsoft.com/office/officeart/2005/8/layout/process5"/>
    <dgm:cxn modelId="{3838E149-0B02-4DB8-BDC9-2BBB3F79EE2A}" type="presOf" srcId="{3775CD8E-C5F8-4A4B-A41B-F2459F26FAFC}" destId="{7C82BAEB-3A1B-44E2-8D90-F4656A4835F6}" srcOrd="1" destOrd="0" presId="urn:microsoft.com/office/officeart/2005/8/layout/process5"/>
    <dgm:cxn modelId="{674E7D4A-C12F-42EA-B6AE-7C718D16E85C}" srcId="{C39A6192-6B1B-46FC-9A44-5523359B8B62}" destId="{3980816F-C900-429D-982C-1F3647BC12DD}" srcOrd="6" destOrd="0" parTransId="{D0FFDC56-4496-47F1-B4A8-8CD474BA8243}" sibTransId="{907E449C-89E0-447A-8D6E-F5178CDE009B}"/>
    <dgm:cxn modelId="{DE28A16B-B627-4CED-AA6D-D2CA031EC6AD}" type="presOf" srcId="{0AE03A64-F9FA-4DD6-BA21-569F85A9C7E9}" destId="{E23A7381-E66A-4611-A532-02D3EF702A74}" srcOrd="1" destOrd="0" presId="urn:microsoft.com/office/officeart/2005/8/layout/process5"/>
    <dgm:cxn modelId="{817FE56F-941C-428F-9DB6-061CC9AC9DE7}" type="presOf" srcId="{907E449C-89E0-447A-8D6E-F5178CDE009B}" destId="{1224CB90-8468-47D1-B34B-775EAC3890EC}" srcOrd="1" destOrd="0" presId="urn:microsoft.com/office/officeart/2005/8/layout/process5"/>
    <dgm:cxn modelId="{82286B54-3ED6-4866-B6F4-44D46C2219A9}" type="presOf" srcId="{FA779D47-126F-463A-847B-CFE1C4F822EE}" destId="{BDEEAC05-05B9-4587-A867-BF6926427178}" srcOrd="0" destOrd="0" presId="urn:microsoft.com/office/officeart/2005/8/layout/process5"/>
    <dgm:cxn modelId="{AD209E76-688E-425B-95DA-5C3DC5357C84}" srcId="{C39A6192-6B1B-46FC-9A44-5523359B8B62}" destId="{6D14D3E8-83F1-4C5E-98B5-79C56E4DF24E}" srcOrd="4" destOrd="0" parTransId="{1F496C14-53B6-437B-BE07-F0CC4E0A0199}" sibTransId="{3775CD8E-C5F8-4A4B-A41B-F2459F26FAFC}"/>
    <dgm:cxn modelId="{E88BD476-0164-4C99-9C35-610513CC53BC}" srcId="{C39A6192-6B1B-46FC-9A44-5523359B8B62}" destId="{82C57AAC-EECE-495F-9362-D9DE428E00EC}" srcOrd="1" destOrd="0" parTransId="{AFE20F15-7899-438C-ADD5-9F1D1A74E7C0}" sibTransId="{941A8E8A-C6F2-45F4-9CA3-CE06F3A62A28}"/>
    <dgm:cxn modelId="{FD0A2D57-B5F5-4106-B547-EA19EDEC4A47}" srcId="{C39A6192-6B1B-46FC-9A44-5523359B8B62}" destId="{8C27C26E-3F58-4706-BACD-620F73C75155}" srcOrd="3" destOrd="0" parTransId="{81886A3D-1576-4B78-BC41-BC5DB4378A66}" sibTransId="{2DE16983-BE60-43EA-B8CC-7853B0A8215E}"/>
    <dgm:cxn modelId="{5CD74A57-0513-4019-B988-80B8A87661BE}" srcId="{C39A6192-6B1B-46FC-9A44-5523359B8B62}" destId="{CF0789F0-E7A6-42A4-81AD-E893785EB465}" srcOrd="7" destOrd="0" parTransId="{B1CF1897-F4A6-4652-A1A1-8E1ABB115205}" sibTransId="{0AE03A64-F9FA-4DD6-BA21-569F85A9C7E9}"/>
    <dgm:cxn modelId="{FE628E7E-C3BB-4524-B7AC-A9857103CDBC}" type="presOf" srcId="{8D5A3994-66A5-439F-8D50-F8B2A849F860}" destId="{B05EF418-5EB6-4F6E-B01A-65D7AA93DA48}" srcOrd="1" destOrd="0" presId="urn:microsoft.com/office/officeart/2005/8/layout/process5"/>
    <dgm:cxn modelId="{0946977E-EE5A-4E68-AEE2-C37B7A246D42}" type="presOf" srcId="{5E49BEE0-1143-4378-8AC4-BB92C2728C48}" destId="{8D952E6A-9A41-4F59-BAE7-77DE1B85D66D}" srcOrd="0" destOrd="0" presId="urn:microsoft.com/office/officeart/2005/8/layout/process5"/>
    <dgm:cxn modelId="{EAAD4080-B022-431C-AE52-276117EC3E06}" type="presOf" srcId="{0AE03A64-F9FA-4DD6-BA21-569F85A9C7E9}" destId="{23DC0517-31AA-4DF7-BC04-BBBF558B6EE8}" srcOrd="0" destOrd="0" presId="urn:microsoft.com/office/officeart/2005/8/layout/process5"/>
    <dgm:cxn modelId="{CE707585-92FF-4D80-852A-B13DC3B76607}" type="presOf" srcId="{41A2BA71-F555-4EE3-B593-C96D58751DE4}" destId="{879C4360-4850-4B8B-B7D5-7EEA03D181F2}" srcOrd="0" destOrd="0" presId="urn:microsoft.com/office/officeart/2005/8/layout/process5"/>
    <dgm:cxn modelId="{19FB258D-3335-41C1-ADAC-10D68FBABB37}" type="presOf" srcId="{FA779D47-126F-463A-847B-CFE1C4F822EE}" destId="{7E0E5960-0B0C-48C4-B2EC-9668E6DC926B}" srcOrd="1" destOrd="0" presId="urn:microsoft.com/office/officeart/2005/8/layout/process5"/>
    <dgm:cxn modelId="{0A624892-CB41-4691-8913-70559884C383}" type="presOf" srcId="{C18433C6-0ABE-496B-ABB5-4D086148A048}" destId="{2BDA6802-C740-440B-946D-19BDF462842F}" srcOrd="0" destOrd="0" presId="urn:microsoft.com/office/officeart/2005/8/layout/process5"/>
    <dgm:cxn modelId="{820F9194-EB0D-466D-BACA-2629159E1855}" type="presOf" srcId="{7FFBDCFA-C909-4023-9463-207BEAE5C8D6}" destId="{5DD84E51-BD3C-4CEA-AB3D-D493D856DCC1}" srcOrd="0" destOrd="0" presId="urn:microsoft.com/office/officeart/2005/8/layout/process5"/>
    <dgm:cxn modelId="{F6204497-4B8E-4FA6-A183-BA211EB8CC03}" type="presOf" srcId="{8D5A3994-66A5-439F-8D50-F8B2A849F860}" destId="{A0A1CECD-FB0D-4F3F-8311-45E1E7E77B40}" srcOrd="0" destOrd="0" presId="urn:microsoft.com/office/officeart/2005/8/layout/process5"/>
    <dgm:cxn modelId="{A734E097-629F-41D9-8847-B3ED1427C644}" type="presOf" srcId="{3775CD8E-C5F8-4A4B-A41B-F2459F26FAFC}" destId="{8D7F430D-15D5-4E95-8EE2-554907BBF1B2}" srcOrd="0" destOrd="0" presId="urn:microsoft.com/office/officeart/2005/8/layout/process5"/>
    <dgm:cxn modelId="{4A0FA399-3B26-415C-8AF1-FA63F3A77181}" type="presOf" srcId="{3559B7A9-3CCD-41B8-A896-24D0730E3FD4}" destId="{720E2FC9-4541-48D1-A08B-85DD1F649E43}" srcOrd="0" destOrd="0" presId="urn:microsoft.com/office/officeart/2005/8/layout/process5"/>
    <dgm:cxn modelId="{47190E9B-7688-4A79-9B05-BCE11F3BA37B}" type="presOf" srcId="{8C27C26E-3F58-4706-BACD-620F73C75155}" destId="{709DF952-2A90-45CD-9B42-8FCD238E0449}" srcOrd="0" destOrd="0" presId="urn:microsoft.com/office/officeart/2005/8/layout/process5"/>
    <dgm:cxn modelId="{4C964B9E-B077-41DD-B61A-199E1AC98317}" srcId="{C39A6192-6B1B-46FC-9A44-5523359B8B62}" destId="{C18433C6-0ABE-496B-ABB5-4D086148A048}" srcOrd="9" destOrd="0" parTransId="{F13B76F5-9274-4E94-A7B6-78303BD8D25F}" sibTransId="{8D5A3994-66A5-439F-8D50-F8B2A849F860}"/>
    <dgm:cxn modelId="{C8C5E49F-AA09-421D-BDDD-9D44DB39BE87}" type="presOf" srcId="{BE00E060-886A-4698-BD28-A5987F339910}" destId="{9803C48F-5036-4B30-AFAF-38A8CC833E4C}" srcOrd="0" destOrd="0" presId="urn:microsoft.com/office/officeart/2005/8/layout/process5"/>
    <dgm:cxn modelId="{F79B2FAE-4AC8-4661-865C-86C9EB42B494}" type="presOf" srcId="{3980816F-C900-429D-982C-1F3647BC12DD}" destId="{BE9D1E9A-10EA-44EA-AA33-F1509CBE3C49}" srcOrd="0" destOrd="0" presId="urn:microsoft.com/office/officeart/2005/8/layout/process5"/>
    <dgm:cxn modelId="{188A4FB4-57DD-4E9E-B474-CF1C1668FBB8}" srcId="{C39A6192-6B1B-46FC-9A44-5523359B8B62}" destId="{71DBE171-CC02-4F3E-8DCA-A3478002BD4A}" srcOrd="5" destOrd="0" parTransId="{705EF79E-5ECE-4F93-9596-F85125E28EFA}" sibTransId="{152999CF-35A3-48B2-A4BC-FAC2D988D0A4}"/>
    <dgm:cxn modelId="{DE073DC0-F66B-4F4C-9E39-128D3F2C54E2}" srcId="{C39A6192-6B1B-46FC-9A44-5523359B8B62}" destId="{62713665-79DC-4D60-B2EB-22D9F6246CD6}" srcOrd="10" destOrd="0" parTransId="{CABA031F-E582-477F-A2EE-3C61398DA6A1}" sibTransId="{BE00E060-886A-4698-BD28-A5987F339910}"/>
    <dgm:cxn modelId="{D04AEAC2-37FF-45D7-A0F0-ECCCA8EE62C8}" type="presOf" srcId="{152999CF-35A3-48B2-A4BC-FAC2D988D0A4}" destId="{CE9D33BD-2FCE-4C25-852E-DA5FE7494D34}" srcOrd="1" destOrd="0" presId="urn:microsoft.com/office/officeart/2005/8/layout/process5"/>
    <dgm:cxn modelId="{929FF7C8-B0FB-40F3-8CA2-918E7CD189A9}" srcId="{C39A6192-6B1B-46FC-9A44-5523359B8B62}" destId="{3559B7A9-3CCD-41B8-A896-24D0730E3FD4}" srcOrd="12" destOrd="0" parTransId="{2722B6C1-F43F-4FA5-8DFB-A554559D4633}" sibTransId="{FA779D47-126F-463A-847B-CFE1C4F822EE}"/>
    <dgm:cxn modelId="{425560D3-E4E6-4BFD-8806-F89C0617809E}" type="presOf" srcId="{DADF9A50-C130-4623-814B-A71F264892F6}" destId="{368F9034-1635-4273-A0F8-66F4E5F63F0C}" srcOrd="0" destOrd="0" presId="urn:microsoft.com/office/officeart/2005/8/layout/process5"/>
    <dgm:cxn modelId="{0EEC32D8-1A66-417C-8B24-4D743A5D2775}" srcId="{C39A6192-6B1B-46FC-9A44-5523359B8B62}" destId="{83959A26-6607-4DEF-B888-77C95D843702}" srcOrd="13" destOrd="0" parTransId="{1F362DB3-0E68-427D-9D74-25E65FA6CF5C}" sibTransId="{C547E634-7B8E-4F72-8A43-C4CFE2613EED}"/>
    <dgm:cxn modelId="{2B7D43D8-0817-4E49-9ED8-8AC62209503F}" type="presOf" srcId="{CF0789F0-E7A6-42A4-81AD-E893785EB465}" destId="{32241AC4-0ECE-4996-A51F-8CE1D76077F5}" srcOrd="0" destOrd="0" presId="urn:microsoft.com/office/officeart/2005/8/layout/process5"/>
    <dgm:cxn modelId="{E2C356D8-37D8-41AF-90B3-563363FCE60E}" type="presOf" srcId="{BFD97B0E-7792-4145-8C22-B5B01366D84E}" destId="{C11403AD-E95A-4C40-BD72-FD39B6047FC9}" srcOrd="0" destOrd="0" presId="urn:microsoft.com/office/officeart/2005/8/layout/process5"/>
    <dgm:cxn modelId="{DCCC58D8-CC54-493D-A37D-94C4F76BB59A}" type="presOf" srcId="{941A8E8A-C6F2-45F4-9CA3-CE06F3A62A28}" destId="{54A7A1EC-EF90-4D14-B7A5-43D8B5CF237B}" srcOrd="1" destOrd="0" presId="urn:microsoft.com/office/officeart/2005/8/layout/process5"/>
    <dgm:cxn modelId="{26ACC6DE-88AD-4925-A490-A6EFF6B7654D}" type="presOf" srcId="{DADF9A50-C130-4623-814B-A71F264892F6}" destId="{4A115C7E-F38E-4E64-889D-461430E936F2}" srcOrd="1" destOrd="0" presId="urn:microsoft.com/office/officeart/2005/8/layout/process5"/>
    <dgm:cxn modelId="{76334CE1-4C1B-449C-A245-F8BB5DCA02DA}" type="presOf" srcId="{5E49BEE0-1143-4378-8AC4-BB92C2728C48}" destId="{B9D77D13-00C7-475C-8A22-1168169D8280}" srcOrd="1" destOrd="0" presId="urn:microsoft.com/office/officeart/2005/8/layout/process5"/>
    <dgm:cxn modelId="{4E25A8E1-13C2-4765-9D4A-34A8AF0DE7FA}" type="presOf" srcId="{2DE16983-BE60-43EA-B8CC-7853B0A8215E}" destId="{181E39F2-41AF-4F0A-8320-CE983218B57D}" srcOrd="0" destOrd="0" presId="urn:microsoft.com/office/officeart/2005/8/layout/process5"/>
    <dgm:cxn modelId="{02B012E7-582E-4AE1-8695-483F76ADE4F2}" type="presOf" srcId="{941A8E8A-C6F2-45F4-9CA3-CE06F3A62A28}" destId="{F71572C9-F382-4A38-BE21-0B7B454591C2}" srcOrd="0" destOrd="0" presId="urn:microsoft.com/office/officeart/2005/8/layout/process5"/>
    <dgm:cxn modelId="{E0F916E8-1E7D-4529-AD69-EE1FBD7CFD06}" type="presOf" srcId="{2DE16983-BE60-43EA-B8CC-7853B0A8215E}" destId="{1B896B76-D159-4167-8395-0C911C9ADFF2}" srcOrd="1" destOrd="0" presId="urn:microsoft.com/office/officeart/2005/8/layout/process5"/>
    <dgm:cxn modelId="{17638AEB-045D-480E-88AF-C70734725650}" type="presOf" srcId="{79BDE62C-F263-49EC-8FCC-DDC44C9340B2}" destId="{25DB4A0E-64CD-4537-99FA-9C4F837D2867}" srcOrd="1" destOrd="0" presId="urn:microsoft.com/office/officeart/2005/8/layout/process5"/>
    <dgm:cxn modelId="{CC7DEAF1-DBEB-4CF5-ABA3-E4BC08B92D81}" srcId="{C39A6192-6B1B-46FC-9A44-5523359B8B62}" destId="{DD063F69-D21A-4EF8-8A40-8266C42D7582}" srcOrd="8" destOrd="0" parTransId="{CD076A32-22E7-4094-B6C0-2D24B1B1F96E}" sibTransId="{DADF9A50-C130-4623-814B-A71F264892F6}"/>
    <dgm:cxn modelId="{CB9D68F6-A948-4B20-B906-BE969BF4C10F}" type="presOf" srcId="{71DBE171-CC02-4F3E-8DCA-A3478002BD4A}" destId="{B842080F-A6FC-46AD-BF97-F21D15EBA9D2}" srcOrd="0" destOrd="0" presId="urn:microsoft.com/office/officeart/2005/8/layout/process5"/>
    <dgm:cxn modelId="{D7E0C8F6-7117-4DA3-A2CA-6394C34A0A36}" type="presOf" srcId="{83959A26-6607-4DEF-B888-77C95D843702}" destId="{45F96AC6-5B6F-48BD-8D1C-8289B72C6D34}" srcOrd="0" destOrd="0" presId="urn:microsoft.com/office/officeart/2005/8/layout/process5"/>
    <dgm:cxn modelId="{D71917F9-19C3-4C70-B337-2920FF246D62}" srcId="{C39A6192-6B1B-46FC-9A44-5523359B8B62}" destId="{BFD97B0E-7792-4145-8C22-B5B01366D84E}" srcOrd="11" destOrd="0" parTransId="{BB1224B7-4345-46A4-85B0-060534C22CC8}" sibTransId="{5E49BEE0-1143-4378-8AC4-BB92C2728C48}"/>
    <dgm:cxn modelId="{2F167EFF-CCAE-46B6-A1F8-3057CA2301B7}" srcId="{C39A6192-6B1B-46FC-9A44-5523359B8B62}" destId="{7FFBDCFA-C909-4023-9463-207BEAE5C8D6}" srcOrd="2" destOrd="0" parTransId="{7DE37616-AA63-4834-AA87-2B36E182621F}" sibTransId="{79BDE62C-F263-49EC-8FCC-DDC44C9340B2}"/>
    <dgm:cxn modelId="{CED4E35A-864D-43FC-8026-DF36D35D0DBD}" type="presParOf" srcId="{38EBE4C7-F6E7-47CF-9BF5-E64EDF8D7D47}" destId="{C9E4F70A-2020-46A6-A598-FB973A8463E1}" srcOrd="0" destOrd="0" presId="urn:microsoft.com/office/officeart/2005/8/layout/process5"/>
    <dgm:cxn modelId="{35647394-4EC9-4673-BA84-A8FEE13747F5}" type="presParOf" srcId="{38EBE4C7-F6E7-47CF-9BF5-E64EDF8D7D47}" destId="{879C4360-4850-4B8B-B7D5-7EEA03D181F2}" srcOrd="1" destOrd="0" presId="urn:microsoft.com/office/officeart/2005/8/layout/process5"/>
    <dgm:cxn modelId="{0B06A180-C6E8-4F74-BD29-FA3641F5EAB0}" type="presParOf" srcId="{879C4360-4850-4B8B-B7D5-7EEA03D181F2}" destId="{240D74E5-AD5D-4752-B99B-A2996651FCF0}" srcOrd="0" destOrd="0" presId="urn:microsoft.com/office/officeart/2005/8/layout/process5"/>
    <dgm:cxn modelId="{8C5FC343-F8EE-431B-8B89-5208E85ED846}" type="presParOf" srcId="{38EBE4C7-F6E7-47CF-9BF5-E64EDF8D7D47}" destId="{0551456C-DE8E-40BC-8D03-6EF848944D5E}" srcOrd="2" destOrd="0" presId="urn:microsoft.com/office/officeart/2005/8/layout/process5"/>
    <dgm:cxn modelId="{398FB800-1F07-4DC1-B08A-43576FB97F24}" type="presParOf" srcId="{38EBE4C7-F6E7-47CF-9BF5-E64EDF8D7D47}" destId="{F71572C9-F382-4A38-BE21-0B7B454591C2}" srcOrd="3" destOrd="0" presId="urn:microsoft.com/office/officeart/2005/8/layout/process5"/>
    <dgm:cxn modelId="{B803CF98-3CE7-4EEA-9E4F-5C6184CA15D6}" type="presParOf" srcId="{F71572C9-F382-4A38-BE21-0B7B454591C2}" destId="{54A7A1EC-EF90-4D14-B7A5-43D8B5CF237B}" srcOrd="0" destOrd="0" presId="urn:microsoft.com/office/officeart/2005/8/layout/process5"/>
    <dgm:cxn modelId="{E99CD3E2-64F8-4084-B68F-75EA3F8EE16B}" type="presParOf" srcId="{38EBE4C7-F6E7-47CF-9BF5-E64EDF8D7D47}" destId="{5DD84E51-BD3C-4CEA-AB3D-D493D856DCC1}" srcOrd="4" destOrd="0" presId="urn:microsoft.com/office/officeart/2005/8/layout/process5"/>
    <dgm:cxn modelId="{1E2C7E5E-A89E-4F9F-B2D9-248AA2B292F8}" type="presParOf" srcId="{38EBE4C7-F6E7-47CF-9BF5-E64EDF8D7D47}" destId="{AB33451A-0CFB-440B-84C4-FA540119E592}" srcOrd="5" destOrd="0" presId="urn:microsoft.com/office/officeart/2005/8/layout/process5"/>
    <dgm:cxn modelId="{2438B81E-2880-4A93-A49A-72BF8764FE1F}" type="presParOf" srcId="{AB33451A-0CFB-440B-84C4-FA540119E592}" destId="{25DB4A0E-64CD-4537-99FA-9C4F837D2867}" srcOrd="0" destOrd="0" presId="urn:microsoft.com/office/officeart/2005/8/layout/process5"/>
    <dgm:cxn modelId="{5FD45BCF-CF0B-4086-BD97-D8B9D143FADD}" type="presParOf" srcId="{38EBE4C7-F6E7-47CF-9BF5-E64EDF8D7D47}" destId="{709DF952-2A90-45CD-9B42-8FCD238E0449}" srcOrd="6" destOrd="0" presId="urn:microsoft.com/office/officeart/2005/8/layout/process5"/>
    <dgm:cxn modelId="{67BF7691-A854-4C8E-9F7E-8D6D72FE8A06}" type="presParOf" srcId="{38EBE4C7-F6E7-47CF-9BF5-E64EDF8D7D47}" destId="{181E39F2-41AF-4F0A-8320-CE983218B57D}" srcOrd="7" destOrd="0" presId="urn:microsoft.com/office/officeart/2005/8/layout/process5"/>
    <dgm:cxn modelId="{E515B95D-EB03-4042-A5E3-262415AFADDE}" type="presParOf" srcId="{181E39F2-41AF-4F0A-8320-CE983218B57D}" destId="{1B896B76-D159-4167-8395-0C911C9ADFF2}" srcOrd="0" destOrd="0" presId="urn:microsoft.com/office/officeart/2005/8/layout/process5"/>
    <dgm:cxn modelId="{9A89F3F1-A666-41B3-B908-D2DC0E50518F}" type="presParOf" srcId="{38EBE4C7-F6E7-47CF-9BF5-E64EDF8D7D47}" destId="{1E7EE6FF-DFEC-46BF-A2B3-49BEA0437892}" srcOrd="8" destOrd="0" presId="urn:microsoft.com/office/officeart/2005/8/layout/process5"/>
    <dgm:cxn modelId="{51298BAC-8CEF-4019-AA70-9D918EF092DE}" type="presParOf" srcId="{38EBE4C7-F6E7-47CF-9BF5-E64EDF8D7D47}" destId="{8D7F430D-15D5-4E95-8EE2-554907BBF1B2}" srcOrd="9" destOrd="0" presId="urn:microsoft.com/office/officeart/2005/8/layout/process5"/>
    <dgm:cxn modelId="{5025040F-A3FD-4E51-BFBF-ED455802ACEB}" type="presParOf" srcId="{8D7F430D-15D5-4E95-8EE2-554907BBF1B2}" destId="{7C82BAEB-3A1B-44E2-8D90-F4656A4835F6}" srcOrd="0" destOrd="0" presId="urn:microsoft.com/office/officeart/2005/8/layout/process5"/>
    <dgm:cxn modelId="{111B4C1E-6756-4861-B7FB-116F276BD57A}" type="presParOf" srcId="{38EBE4C7-F6E7-47CF-9BF5-E64EDF8D7D47}" destId="{B842080F-A6FC-46AD-BF97-F21D15EBA9D2}" srcOrd="10" destOrd="0" presId="urn:microsoft.com/office/officeart/2005/8/layout/process5"/>
    <dgm:cxn modelId="{570ADD8F-5385-41D6-B155-AC3674F50A7A}" type="presParOf" srcId="{38EBE4C7-F6E7-47CF-9BF5-E64EDF8D7D47}" destId="{38D0A4FA-6816-4229-A2B8-556B80CC220D}" srcOrd="11" destOrd="0" presId="urn:microsoft.com/office/officeart/2005/8/layout/process5"/>
    <dgm:cxn modelId="{5536BD04-F3F5-40B9-BA06-1063B136CBA3}" type="presParOf" srcId="{38D0A4FA-6816-4229-A2B8-556B80CC220D}" destId="{CE9D33BD-2FCE-4C25-852E-DA5FE7494D34}" srcOrd="0" destOrd="0" presId="urn:microsoft.com/office/officeart/2005/8/layout/process5"/>
    <dgm:cxn modelId="{BF7DF4F3-BC18-493A-860C-51C4DA14BF60}" type="presParOf" srcId="{38EBE4C7-F6E7-47CF-9BF5-E64EDF8D7D47}" destId="{BE9D1E9A-10EA-44EA-AA33-F1509CBE3C49}" srcOrd="12" destOrd="0" presId="urn:microsoft.com/office/officeart/2005/8/layout/process5"/>
    <dgm:cxn modelId="{4D5428D7-CA4E-4DFE-B984-8C2857FEFEC5}" type="presParOf" srcId="{38EBE4C7-F6E7-47CF-9BF5-E64EDF8D7D47}" destId="{C9E66135-A26B-4E0C-911F-628398BB9DAE}" srcOrd="13" destOrd="0" presId="urn:microsoft.com/office/officeart/2005/8/layout/process5"/>
    <dgm:cxn modelId="{E1869630-5779-4872-A719-AA75081654B4}" type="presParOf" srcId="{C9E66135-A26B-4E0C-911F-628398BB9DAE}" destId="{1224CB90-8468-47D1-B34B-775EAC3890EC}" srcOrd="0" destOrd="0" presId="urn:microsoft.com/office/officeart/2005/8/layout/process5"/>
    <dgm:cxn modelId="{2DCEE29E-B678-4C36-A851-ACA61F633A37}" type="presParOf" srcId="{38EBE4C7-F6E7-47CF-9BF5-E64EDF8D7D47}" destId="{32241AC4-0ECE-4996-A51F-8CE1D76077F5}" srcOrd="14" destOrd="0" presId="urn:microsoft.com/office/officeart/2005/8/layout/process5"/>
    <dgm:cxn modelId="{494C6DD0-859A-4F66-A52E-27CCCAE1B325}" type="presParOf" srcId="{38EBE4C7-F6E7-47CF-9BF5-E64EDF8D7D47}" destId="{23DC0517-31AA-4DF7-BC04-BBBF558B6EE8}" srcOrd="15" destOrd="0" presId="urn:microsoft.com/office/officeart/2005/8/layout/process5"/>
    <dgm:cxn modelId="{A1FD9D4C-5645-422F-A149-90D01C5EC7BF}" type="presParOf" srcId="{23DC0517-31AA-4DF7-BC04-BBBF558B6EE8}" destId="{E23A7381-E66A-4611-A532-02D3EF702A74}" srcOrd="0" destOrd="0" presId="urn:microsoft.com/office/officeart/2005/8/layout/process5"/>
    <dgm:cxn modelId="{2248CB82-ECE6-484D-916B-1A6C7320FAAB}" type="presParOf" srcId="{38EBE4C7-F6E7-47CF-9BF5-E64EDF8D7D47}" destId="{C4ABEDDC-F250-4B83-9B7A-17154AF1EA68}" srcOrd="16" destOrd="0" presId="urn:microsoft.com/office/officeart/2005/8/layout/process5"/>
    <dgm:cxn modelId="{DB3083AD-3DAF-4BF6-9FE6-72454F981988}" type="presParOf" srcId="{38EBE4C7-F6E7-47CF-9BF5-E64EDF8D7D47}" destId="{368F9034-1635-4273-A0F8-66F4E5F63F0C}" srcOrd="17" destOrd="0" presId="urn:microsoft.com/office/officeart/2005/8/layout/process5"/>
    <dgm:cxn modelId="{5D7E6D3E-12D6-410E-92D7-427C299DE1F2}" type="presParOf" srcId="{368F9034-1635-4273-A0F8-66F4E5F63F0C}" destId="{4A115C7E-F38E-4E64-889D-461430E936F2}" srcOrd="0" destOrd="0" presId="urn:microsoft.com/office/officeart/2005/8/layout/process5"/>
    <dgm:cxn modelId="{2E7814AB-CC47-4F98-B249-DB0886655B13}" type="presParOf" srcId="{38EBE4C7-F6E7-47CF-9BF5-E64EDF8D7D47}" destId="{2BDA6802-C740-440B-946D-19BDF462842F}" srcOrd="18" destOrd="0" presId="urn:microsoft.com/office/officeart/2005/8/layout/process5"/>
    <dgm:cxn modelId="{59CDD31A-0001-44F0-A58D-24100917590A}" type="presParOf" srcId="{38EBE4C7-F6E7-47CF-9BF5-E64EDF8D7D47}" destId="{A0A1CECD-FB0D-4F3F-8311-45E1E7E77B40}" srcOrd="19" destOrd="0" presId="urn:microsoft.com/office/officeart/2005/8/layout/process5"/>
    <dgm:cxn modelId="{CFFC29B1-3B6B-4270-B0CB-2A665BD708EC}" type="presParOf" srcId="{A0A1CECD-FB0D-4F3F-8311-45E1E7E77B40}" destId="{B05EF418-5EB6-4F6E-B01A-65D7AA93DA48}" srcOrd="0" destOrd="0" presId="urn:microsoft.com/office/officeart/2005/8/layout/process5"/>
    <dgm:cxn modelId="{3A57334A-AE93-4D95-8BD1-8CD64586A007}" type="presParOf" srcId="{38EBE4C7-F6E7-47CF-9BF5-E64EDF8D7D47}" destId="{420B2A7E-48C9-46B3-9328-CBAF82716F03}" srcOrd="20" destOrd="0" presId="urn:microsoft.com/office/officeart/2005/8/layout/process5"/>
    <dgm:cxn modelId="{26DB26A6-DD45-4DA3-8A43-00A04E3650C8}" type="presParOf" srcId="{38EBE4C7-F6E7-47CF-9BF5-E64EDF8D7D47}" destId="{9803C48F-5036-4B30-AFAF-38A8CC833E4C}" srcOrd="21" destOrd="0" presId="urn:microsoft.com/office/officeart/2005/8/layout/process5"/>
    <dgm:cxn modelId="{7D29FCAF-BEFD-47AF-9869-C8555DFCF4F9}" type="presParOf" srcId="{9803C48F-5036-4B30-AFAF-38A8CC833E4C}" destId="{C87762A8-7B32-455B-AC2E-3D63905DDA0B}" srcOrd="0" destOrd="0" presId="urn:microsoft.com/office/officeart/2005/8/layout/process5"/>
    <dgm:cxn modelId="{51CFF198-2B86-4F8B-AE7F-C94EED7DAD49}" type="presParOf" srcId="{38EBE4C7-F6E7-47CF-9BF5-E64EDF8D7D47}" destId="{C11403AD-E95A-4C40-BD72-FD39B6047FC9}" srcOrd="22" destOrd="0" presId="urn:microsoft.com/office/officeart/2005/8/layout/process5"/>
    <dgm:cxn modelId="{864FBC38-7685-4DEC-94D9-2390634ABBF9}" type="presParOf" srcId="{38EBE4C7-F6E7-47CF-9BF5-E64EDF8D7D47}" destId="{8D952E6A-9A41-4F59-BAE7-77DE1B85D66D}" srcOrd="23" destOrd="0" presId="urn:microsoft.com/office/officeart/2005/8/layout/process5"/>
    <dgm:cxn modelId="{8A539F39-6B93-4745-AD90-FC6981F25BD3}" type="presParOf" srcId="{8D952E6A-9A41-4F59-BAE7-77DE1B85D66D}" destId="{B9D77D13-00C7-475C-8A22-1168169D8280}" srcOrd="0" destOrd="0" presId="urn:microsoft.com/office/officeart/2005/8/layout/process5"/>
    <dgm:cxn modelId="{ECA7A9A8-070A-4C03-9168-41DF23C0F58F}" type="presParOf" srcId="{38EBE4C7-F6E7-47CF-9BF5-E64EDF8D7D47}" destId="{720E2FC9-4541-48D1-A08B-85DD1F649E43}" srcOrd="24" destOrd="0" presId="urn:microsoft.com/office/officeart/2005/8/layout/process5"/>
    <dgm:cxn modelId="{616D0AE1-44EF-4A10-A6BD-09AAB3B874E9}" type="presParOf" srcId="{38EBE4C7-F6E7-47CF-9BF5-E64EDF8D7D47}" destId="{BDEEAC05-05B9-4587-A867-BF6926427178}" srcOrd="25" destOrd="0" presId="urn:microsoft.com/office/officeart/2005/8/layout/process5"/>
    <dgm:cxn modelId="{229877B1-1271-4BD7-B2A3-3119D6A17D80}" type="presParOf" srcId="{BDEEAC05-05B9-4587-A867-BF6926427178}" destId="{7E0E5960-0B0C-48C4-B2EC-9668E6DC926B}" srcOrd="0" destOrd="0" presId="urn:microsoft.com/office/officeart/2005/8/layout/process5"/>
    <dgm:cxn modelId="{8CC7C6D5-2911-46F3-AEAC-7807D2632D38}" type="presParOf" srcId="{38EBE4C7-F6E7-47CF-9BF5-E64EDF8D7D47}" destId="{45F96AC6-5B6F-48BD-8D1C-8289B72C6D34}" srcOrd="26"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842D3C0-6705-43ED-A043-DE2102ADE320}" type="doc">
      <dgm:prSet loTypeId="urn:microsoft.com/office/officeart/2017/3/layout/HorizontalPathTimeline" loCatId="process" qsTypeId="urn:microsoft.com/office/officeart/2005/8/quickstyle/simple1" qsCatId="simple" csTypeId="urn:microsoft.com/office/officeart/2005/8/colors/accent1_2" csCatId="accent1" phldr="1"/>
      <dgm:spPr/>
      <dgm:t>
        <a:bodyPr/>
        <a:lstStyle/>
        <a:p>
          <a:endParaRPr lang="en-US"/>
        </a:p>
      </dgm:t>
    </dgm:pt>
    <dgm:pt modelId="{8CCCE38E-9E1E-410A-B79B-E4F922EC8AF9}">
      <dgm:prSet custT="1"/>
      <dgm:spPr/>
      <dgm:t>
        <a:bodyPr/>
        <a:lstStyle/>
        <a:p>
          <a:pPr>
            <a:defRPr b="1"/>
          </a:pPr>
          <a:r>
            <a:rPr lang="en-US" sz="1800" b="1" i="1" dirty="0">
              <a:latin typeface="Segoe UI" panose="020B0502040204020203" pitchFamily="34" charset="0"/>
              <a:cs typeface="Segoe UI" panose="020B0502040204020203" pitchFamily="34" charset="0"/>
            </a:rPr>
            <a:t>10.00 – 10.30</a:t>
          </a:r>
          <a:endParaRPr lang="en-US" sz="1800" dirty="0">
            <a:latin typeface="Segoe UI" panose="020B0502040204020203" pitchFamily="34" charset="0"/>
            <a:cs typeface="Segoe UI" panose="020B0502040204020203" pitchFamily="34" charset="0"/>
          </a:endParaRPr>
        </a:p>
      </dgm:t>
    </dgm:pt>
    <dgm:pt modelId="{E7BD5625-F3A0-48BE-82A7-8434BE91D797}" type="parTrans" cxnId="{B2F296EF-DA69-4E9C-821D-537045C9409B}">
      <dgm:prSet/>
      <dgm:spPr/>
      <dgm:t>
        <a:bodyPr/>
        <a:lstStyle/>
        <a:p>
          <a:endParaRPr lang="en-US"/>
        </a:p>
      </dgm:t>
    </dgm:pt>
    <dgm:pt modelId="{EAE1696D-4666-447C-BF06-CF51E12FCFD1}" type="sibTrans" cxnId="{B2F296EF-DA69-4E9C-821D-537045C9409B}">
      <dgm:prSet/>
      <dgm:spPr/>
      <dgm:t>
        <a:bodyPr/>
        <a:lstStyle/>
        <a:p>
          <a:endParaRPr lang="en-US"/>
        </a:p>
      </dgm:t>
    </dgm:pt>
    <dgm:pt modelId="{39DF71DD-BC2C-4E6B-93D1-5A895D1461B3}">
      <dgm:prSet custT="1"/>
      <dgm:spPr/>
      <dgm:t>
        <a:bodyPr/>
        <a:lstStyle/>
        <a:p>
          <a:pPr>
            <a:defRPr b="1"/>
          </a:pPr>
          <a:r>
            <a:rPr lang="en-US" sz="1800" b="1" i="1" dirty="0">
              <a:latin typeface="Segoe UI" panose="020B0502040204020203" pitchFamily="34" charset="0"/>
              <a:cs typeface="Segoe UI" panose="020B0502040204020203" pitchFamily="34" charset="0"/>
            </a:rPr>
            <a:t>10.30 – 10.40</a:t>
          </a:r>
          <a:endParaRPr lang="en-US" sz="1800" dirty="0">
            <a:latin typeface="Segoe UI" panose="020B0502040204020203" pitchFamily="34" charset="0"/>
            <a:cs typeface="Segoe UI" panose="020B0502040204020203" pitchFamily="34" charset="0"/>
          </a:endParaRPr>
        </a:p>
      </dgm:t>
    </dgm:pt>
    <dgm:pt modelId="{B33CE99E-07C4-4AB4-8A33-7ADE0C22916A}" type="parTrans" cxnId="{2EED2D69-47D5-4AC6-8422-0862251CFE58}">
      <dgm:prSet/>
      <dgm:spPr/>
      <dgm:t>
        <a:bodyPr/>
        <a:lstStyle/>
        <a:p>
          <a:endParaRPr lang="en-GB"/>
        </a:p>
      </dgm:t>
    </dgm:pt>
    <dgm:pt modelId="{F9EE7EDD-6E36-4C70-B734-2CEFB1EDC6F6}" type="sibTrans" cxnId="{2EED2D69-47D5-4AC6-8422-0862251CFE58}">
      <dgm:prSet/>
      <dgm:spPr/>
      <dgm:t>
        <a:bodyPr/>
        <a:lstStyle/>
        <a:p>
          <a:endParaRPr lang="en-GB"/>
        </a:p>
      </dgm:t>
    </dgm:pt>
    <dgm:pt modelId="{A3283AA0-5B92-4989-97B6-3E7120CDBC1B}">
      <dgm:prSet custT="1"/>
      <dgm:spPr/>
      <dgm:t>
        <a:bodyPr/>
        <a:lstStyle/>
        <a:p>
          <a:pPr>
            <a:defRPr b="1"/>
          </a:pPr>
          <a:r>
            <a:rPr lang="en-US" sz="1800" b="1" i="1" dirty="0">
              <a:latin typeface="Segoe UI" panose="020B0502040204020203" pitchFamily="34" charset="0"/>
              <a:cs typeface="Segoe UI" panose="020B0502040204020203" pitchFamily="34" charset="0"/>
            </a:rPr>
            <a:t>10.40 – 10.50</a:t>
          </a:r>
          <a:endParaRPr lang="en-US" sz="1800" dirty="0">
            <a:latin typeface="Segoe UI" panose="020B0502040204020203" pitchFamily="34" charset="0"/>
            <a:cs typeface="Segoe UI" panose="020B0502040204020203" pitchFamily="34" charset="0"/>
          </a:endParaRPr>
        </a:p>
      </dgm:t>
    </dgm:pt>
    <dgm:pt modelId="{84796C59-C166-4449-A465-990186C073C6}" type="parTrans" cxnId="{6E6C2510-D13E-4071-AB8E-5B24A7DDC89F}">
      <dgm:prSet/>
      <dgm:spPr/>
      <dgm:t>
        <a:bodyPr/>
        <a:lstStyle/>
        <a:p>
          <a:endParaRPr lang="en-GB"/>
        </a:p>
      </dgm:t>
    </dgm:pt>
    <dgm:pt modelId="{DF34942C-55FC-4221-8911-4DE64FF26615}" type="sibTrans" cxnId="{6E6C2510-D13E-4071-AB8E-5B24A7DDC89F}">
      <dgm:prSet/>
      <dgm:spPr/>
      <dgm:t>
        <a:bodyPr/>
        <a:lstStyle/>
        <a:p>
          <a:endParaRPr lang="en-GB"/>
        </a:p>
      </dgm:t>
    </dgm:pt>
    <dgm:pt modelId="{42691F9C-0987-466F-8DAB-0E70AADA62BF}">
      <dgm:prSet custT="1"/>
      <dgm:spPr/>
      <dgm:t>
        <a:bodyPr/>
        <a:lstStyle/>
        <a:p>
          <a:pPr>
            <a:defRPr b="1"/>
          </a:pPr>
          <a:r>
            <a:rPr lang="en-US" sz="1800" b="1" i="1" dirty="0">
              <a:latin typeface="Segoe UI" panose="020B0502040204020203" pitchFamily="34" charset="0"/>
              <a:cs typeface="Segoe UI" panose="020B0502040204020203" pitchFamily="34" charset="0"/>
            </a:rPr>
            <a:t>11.00 – 12.00</a:t>
          </a:r>
          <a:endParaRPr lang="en-US" sz="1800" dirty="0">
            <a:latin typeface="Segoe UI" panose="020B0502040204020203" pitchFamily="34" charset="0"/>
            <a:cs typeface="Segoe UI" panose="020B0502040204020203" pitchFamily="34" charset="0"/>
          </a:endParaRPr>
        </a:p>
      </dgm:t>
    </dgm:pt>
    <dgm:pt modelId="{59EE5E9B-F3D5-470F-952F-2EA5057CEF2B}" type="parTrans" cxnId="{F4C679AA-C203-4FB4-8783-52638C485685}">
      <dgm:prSet/>
      <dgm:spPr/>
      <dgm:t>
        <a:bodyPr/>
        <a:lstStyle/>
        <a:p>
          <a:endParaRPr lang="en-GB"/>
        </a:p>
      </dgm:t>
    </dgm:pt>
    <dgm:pt modelId="{B2F096DC-2AD2-473E-9C37-6A8FBA8AD990}" type="sibTrans" cxnId="{F4C679AA-C203-4FB4-8783-52638C485685}">
      <dgm:prSet/>
      <dgm:spPr/>
      <dgm:t>
        <a:bodyPr/>
        <a:lstStyle/>
        <a:p>
          <a:endParaRPr lang="en-GB"/>
        </a:p>
      </dgm:t>
    </dgm:pt>
    <dgm:pt modelId="{4E0D4E85-106B-4BEB-8E96-4A8352C5ABE7}">
      <dgm:prSet custT="1"/>
      <dgm:spPr/>
      <dgm:t>
        <a:bodyPr/>
        <a:lstStyle/>
        <a:p>
          <a:pPr>
            <a:defRPr b="1"/>
          </a:pPr>
          <a:r>
            <a:rPr lang="en-US" sz="1800" b="1" i="1" dirty="0">
              <a:latin typeface="Segoe UI" panose="020B0502040204020203" pitchFamily="34" charset="0"/>
              <a:cs typeface="Segoe UI" panose="020B0502040204020203" pitchFamily="34" charset="0"/>
            </a:rPr>
            <a:t>12.00 – 12.40</a:t>
          </a:r>
          <a:endParaRPr lang="en-US" sz="1800" dirty="0">
            <a:latin typeface="Segoe UI" panose="020B0502040204020203" pitchFamily="34" charset="0"/>
            <a:cs typeface="Segoe UI" panose="020B0502040204020203" pitchFamily="34" charset="0"/>
          </a:endParaRPr>
        </a:p>
      </dgm:t>
    </dgm:pt>
    <dgm:pt modelId="{5130044B-51E9-494C-AD40-89648816C2FE}" type="parTrans" cxnId="{7482A615-975E-45C3-A505-79CE2F671082}">
      <dgm:prSet/>
      <dgm:spPr/>
      <dgm:t>
        <a:bodyPr/>
        <a:lstStyle/>
        <a:p>
          <a:endParaRPr lang="en-GB"/>
        </a:p>
      </dgm:t>
    </dgm:pt>
    <dgm:pt modelId="{B19C13C2-6CD4-4B60-8BEA-13BFEB259C8B}" type="sibTrans" cxnId="{7482A615-975E-45C3-A505-79CE2F671082}">
      <dgm:prSet/>
      <dgm:spPr/>
      <dgm:t>
        <a:bodyPr/>
        <a:lstStyle/>
        <a:p>
          <a:endParaRPr lang="en-GB"/>
        </a:p>
      </dgm:t>
    </dgm:pt>
    <dgm:pt modelId="{8C13C45D-9760-46EE-9E62-9582844CAC11}">
      <dgm:prSet custT="1"/>
      <dgm:spPr/>
      <dgm:t>
        <a:bodyPr/>
        <a:lstStyle/>
        <a:p>
          <a:pPr>
            <a:defRPr b="1"/>
          </a:pPr>
          <a:r>
            <a:rPr lang="en-US" sz="1800" b="1" i="1" dirty="0">
              <a:latin typeface="Segoe UI" panose="020B0502040204020203" pitchFamily="34" charset="0"/>
              <a:cs typeface="Segoe UI" panose="020B0502040204020203" pitchFamily="34" charset="0"/>
            </a:rPr>
            <a:t>12.40 – 13.10</a:t>
          </a:r>
          <a:endParaRPr lang="en-US" sz="1800" dirty="0">
            <a:latin typeface="Segoe UI" panose="020B0502040204020203" pitchFamily="34" charset="0"/>
            <a:cs typeface="Segoe UI" panose="020B0502040204020203" pitchFamily="34" charset="0"/>
          </a:endParaRPr>
        </a:p>
      </dgm:t>
    </dgm:pt>
    <dgm:pt modelId="{519A5713-1794-4D9F-96E6-65C0030F8098}" type="parTrans" cxnId="{A1769528-18C7-40F8-BFA5-93A23EFC83D1}">
      <dgm:prSet/>
      <dgm:spPr/>
      <dgm:t>
        <a:bodyPr/>
        <a:lstStyle/>
        <a:p>
          <a:endParaRPr lang="en-GB"/>
        </a:p>
      </dgm:t>
    </dgm:pt>
    <dgm:pt modelId="{0E45ECD7-2AD7-40E4-8272-E32AF1A96A87}" type="sibTrans" cxnId="{A1769528-18C7-40F8-BFA5-93A23EFC83D1}">
      <dgm:prSet/>
      <dgm:spPr/>
      <dgm:t>
        <a:bodyPr/>
        <a:lstStyle/>
        <a:p>
          <a:endParaRPr lang="en-GB"/>
        </a:p>
      </dgm:t>
    </dgm:pt>
    <dgm:pt modelId="{369331DD-F13E-4830-B382-EFEA90C91952}">
      <dgm:prSet custT="1"/>
      <dgm:spPr/>
      <dgm:t>
        <a:bodyPr/>
        <a:lstStyle/>
        <a:p>
          <a:pPr>
            <a:defRPr b="1"/>
          </a:pPr>
          <a:r>
            <a:rPr lang="en-US" sz="1800" b="1" i="1" dirty="0">
              <a:latin typeface="Segoe UI" panose="020B0502040204020203" pitchFamily="34" charset="0"/>
              <a:cs typeface="Segoe UI" panose="020B0502040204020203" pitchFamily="34" charset="0"/>
            </a:rPr>
            <a:t>13.10 – 13.40</a:t>
          </a:r>
          <a:endParaRPr lang="en-US" sz="1800" dirty="0">
            <a:latin typeface="Segoe UI" panose="020B0502040204020203" pitchFamily="34" charset="0"/>
            <a:cs typeface="Segoe UI" panose="020B0502040204020203" pitchFamily="34" charset="0"/>
          </a:endParaRPr>
        </a:p>
      </dgm:t>
    </dgm:pt>
    <dgm:pt modelId="{C515CAB5-4569-4A5A-82BD-7922A433E011}" type="parTrans" cxnId="{BF797906-9E10-4303-BCF2-250BCA2E412B}">
      <dgm:prSet/>
      <dgm:spPr/>
      <dgm:t>
        <a:bodyPr/>
        <a:lstStyle/>
        <a:p>
          <a:endParaRPr lang="en-GB"/>
        </a:p>
      </dgm:t>
    </dgm:pt>
    <dgm:pt modelId="{D4D29965-4DE6-46F0-B3FE-98DFEA586B24}" type="sibTrans" cxnId="{BF797906-9E10-4303-BCF2-250BCA2E412B}">
      <dgm:prSet/>
      <dgm:spPr/>
      <dgm:t>
        <a:bodyPr/>
        <a:lstStyle/>
        <a:p>
          <a:endParaRPr lang="en-GB"/>
        </a:p>
      </dgm:t>
    </dgm:pt>
    <dgm:pt modelId="{850D4BFF-063D-4A62-8018-E74FB7BE3E26}">
      <dgm:prSet custT="1"/>
      <dgm:spPr/>
      <dgm:t>
        <a:bodyPr/>
        <a:lstStyle/>
        <a:p>
          <a:pPr>
            <a:defRPr b="1"/>
          </a:pPr>
          <a:r>
            <a:rPr lang="en-US" sz="1800" b="1" i="1" dirty="0">
              <a:latin typeface="Segoe UI" panose="020B0502040204020203" pitchFamily="34" charset="0"/>
              <a:cs typeface="Segoe UI" panose="020B0502040204020203" pitchFamily="34" charset="0"/>
            </a:rPr>
            <a:t>13.40 – 14.20</a:t>
          </a:r>
          <a:endParaRPr lang="en-US" sz="1800" dirty="0">
            <a:latin typeface="Segoe UI" panose="020B0502040204020203" pitchFamily="34" charset="0"/>
            <a:cs typeface="Segoe UI" panose="020B0502040204020203" pitchFamily="34" charset="0"/>
          </a:endParaRPr>
        </a:p>
      </dgm:t>
    </dgm:pt>
    <dgm:pt modelId="{BA8F6D52-6476-46CA-9FFB-DE34B4814F87}" type="parTrans" cxnId="{9DA2C2E4-2589-44C3-83BE-C59B0A281609}">
      <dgm:prSet/>
      <dgm:spPr/>
      <dgm:t>
        <a:bodyPr/>
        <a:lstStyle/>
        <a:p>
          <a:endParaRPr lang="en-GB"/>
        </a:p>
      </dgm:t>
    </dgm:pt>
    <dgm:pt modelId="{78B659AD-593C-4D79-AC70-998C2F607ECD}" type="sibTrans" cxnId="{9DA2C2E4-2589-44C3-83BE-C59B0A281609}">
      <dgm:prSet/>
      <dgm:spPr/>
      <dgm:t>
        <a:bodyPr/>
        <a:lstStyle/>
        <a:p>
          <a:endParaRPr lang="en-GB"/>
        </a:p>
      </dgm:t>
    </dgm:pt>
    <dgm:pt modelId="{E1B8CA65-0290-4736-8F59-01008CC9E5F5}">
      <dgm:prSet custT="1"/>
      <dgm:spPr/>
      <dgm:t>
        <a:bodyPr/>
        <a:lstStyle/>
        <a:p>
          <a:r>
            <a:rPr lang="en-US" sz="1050" b="1" i="1" dirty="0">
              <a:latin typeface="Segoe UI" panose="020B0502040204020203" pitchFamily="34" charset="0"/>
              <a:cs typeface="Segoe UI" panose="020B0502040204020203" pitchFamily="34" charset="0"/>
            </a:rPr>
            <a:t>Welcome to the Student event - Speakers: </a:t>
          </a:r>
          <a:r>
            <a:rPr lang="en-US" sz="1050" b="1" i="1" dirty="0" err="1">
              <a:latin typeface="Segoe UI" panose="020B0502040204020203" pitchFamily="34" charset="0"/>
              <a:cs typeface="Segoe UI" panose="020B0502040204020203" pitchFamily="34" charset="0"/>
            </a:rPr>
            <a:t>Someleze</a:t>
          </a:r>
          <a:r>
            <a:rPr lang="en-US" sz="1050" b="1" i="1" dirty="0">
              <a:latin typeface="Segoe UI" panose="020B0502040204020203" pitchFamily="34" charset="0"/>
              <a:cs typeface="Segoe UI" panose="020B0502040204020203" pitchFamily="34" charset="0"/>
            </a:rPr>
            <a:t> </a:t>
          </a:r>
          <a:r>
            <a:rPr lang="en-US" sz="1050" b="1" i="1" dirty="0" err="1">
              <a:latin typeface="Segoe UI" panose="020B0502040204020203" pitchFamily="34" charset="0"/>
              <a:cs typeface="Segoe UI" panose="020B0502040204020203" pitchFamily="34" charset="0"/>
            </a:rPr>
            <a:t>Diko</a:t>
          </a:r>
          <a:r>
            <a:rPr lang="en-US" sz="1050" b="1" i="1" dirty="0">
              <a:latin typeface="Segoe UI" panose="020B0502040204020203" pitchFamily="34" charset="0"/>
              <a:cs typeface="Segoe UI" panose="020B0502040204020203" pitchFamily="34" charset="0"/>
            </a:rPr>
            <a:t> and Salman Chishti</a:t>
          </a:r>
          <a:endParaRPr lang="en-US" sz="1050" dirty="0">
            <a:latin typeface="Segoe UI" panose="020B0502040204020203" pitchFamily="34" charset="0"/>
            <a:cs typeface="Segoe UI" panose="020B0502040204020203" pitchFamily="34" charset="0"/>
          </a:endParaRPr>
        </a:p>
      </dgm:t>
    </dgm:pt>
    <dgm:pt modelId="{5A0D4287-E756-4684-B198-060A139FBADF}" type="parTrans" cxnId="{3B919C78-B981-48E6-AF3C-32095BF54EAA}">
      <dgm:prSet/>
      <dgm:spPr/>
      <dgm:t>
        <a:bodyPr/>
        <a:lstStyle/>
        <a:p>
          <a:endParaRPr lang="en-GB"/>
        </a:p>
      </dgm:t>
    </dgm:pt>
    <dgm:pt modelId="{F492923C-932C-4CBE-97F1-B92756A20839}" type="sibTrans" cxnId="{3B919C78-B981-48E6-AF3C-32095BF54EAA}">
      <dgm:prSet/>
      <dgm:spPr/>
      <dgm:t>
        <a:bodyPr/>
        <a:lstStyle/>
        <a:p>
          <a:endParaRPr lang="en-GB"/>
        </a:p>
      </dgm:t>
    </dgm:pt>
    <dgm:pt modelId="{B3B0576D-E40B-4004-A8B9-57671E0C0D07}">
      <dgm:prSet custT="1"/>
      <dgm:spPr/>
      <dgm:t>
        <a:bodyPr/>
        <a:lstStyle/>
        <a:p>
          <a:r>
            <a:rPr lang="en-US" sz="1050" b="1" i="1" dirty="0">
              <a:latin typeface="Segoe UI" panose="020B0502040204020203" pitchFamily="34" charset="0"/>
              <a:cs typeface="Segoe UI" panose="020B0502040204020203" pitchFamily="34" charset="0"/>
            </a:rPr>
            <a:t>Getting Started with Azure for Student - Speaker: Bethany </a:t>
          </a:r>
          <a:r>
            <a:rPr lang="en-US" sz="1050" b="1" i="1" dirty="0" err="1">
              <a:latin typeface="Segoe UI" panose="020B0502040204020203" pitchFamily="34" charset="0"/>
              <a:cs typeface="Segoe UI" panose="020B0502040204020203" pitchFamily="34" charset="0"/>
            </a:rPr>
            <a:t>Jepchumba</a:t>
          </a:r>
          <a:endParaRPr lang="en-US" sz="1050" dirty="0">
            <a:latin typeface="Segoe UI" panose="020B0502040204020203" pitchFamily="34" charset="0"/>
            <a:cs typeface="Segoe UI" panose="020B0502040204020203" pitchFamily="34" charset="0"/>
          </a:endParaRPr>
        </a:p>
      </dgm:t>
    </dgm:pt>
    <dgm:pt modelId="{9A836F82-FE08-4914-AB23-957D4595D777}" type="parTrans" cxnId="{22B342E7-56BA-4AA0-98A9-6B4917997968}">
      <dgm:prSet/>
      <dgm:spPr/>
      <dgm:t>
        <a:bodyPr/>
        <a:lstStyle/>
        <a:p>
          <a:endParaRPr lang="en-GB"/>
        </a:p>
      </dgm:t>
    </dgm:pt>
    <dgm:pt modelId="{251D9CB3-FE1B-46AC-9594-A011CFCCCA58}" type="sibTrans" cxnId="{22B342E7-56BA-4AA0-98A9-6B4917997968}">
      <dgm:prSet/>
      <dgm:spPr/>
      <dgm:t>
        <a:bodyPr/>
        <a:lstStyle/>
        <a:p>
          <a:endParaRPr lang="en-GB"/>
        </a:p>
      </dgm:t>
    </dgm:pt>
    <dgm:pt modelId="{66D2DE95-E7ED-43C4-BEF4-B17659558AC6}">
      <dgm:prSet custT="1"/>
      <dgm:spPr/>
      <dgm:t>
        <a:bodyPr/>
        <a:lstStyle/>
        <a:p>
          <a:r>
            <a:rPr lang="en-US" sz="1050" b="1" i="1" dirty="0">
              <a:latin typeface="Segoe UI" panose="020B0502040204020203" pitchFamily="34" charset="0"/>
              <a:cs typeface="Segoe UI" panose="020B0502040204020203" pitchFamily="34" charset="0"/>
            </a:rPr>
            <a:t>Getting Started with Microsoft Learn and free student certifications</a:t>
          </a:r>
          <a:br>
            <a:rPr lang="en-US" sz="1050" b="1" i="1" dirty="0">
              <a:latin typeface="Segoe UI" panose="020B0502040204020203" pitchFamily="34" charset="0"/>
              <a:cs typeface="Segoe UI" panose="020B0502040204020203" pitchFamily="34" charset="0"/>
            </a:rPr>
          </a:br>
          <a:r>
            <a:rPr lang="en-US" sz="1050" b="1" i="1" dirty="0">
              <a:latin typeface="Segoe UI" panose="020B0502040204020203" pitchFamily="34" charset="0"/>
              <a:cs typeface="Segoe UI" panose="020B0502040204020203" pitchFamily="34" charset="0"/>
            </a:rPr>
            <a:t>Speaker: Gemma Robson</a:t>
          </a:r>
          <a:endParaRPr lang="en-US" sz="1050" dirty="0">
            <a:latin typeface="Segoe UI" panose="020B0502040204020203" pitchFamily="34" charset="0"/>
            <a:cs typeface="Segoe UI" panose="020B0502040204020203" pitchFamily="34" charset="0"/>
          </a:endParaRPr>
        </a:p>
      </dgm:t>
    </dgm:pt>
    <dgm:pt modelId="{5FA0C4E6-B4DB-42E4-90D9-E4792989EA1A}" type="parTrans" cxnId="{BFFFE16D-482B-42CE-AC51-48F0E517D670}">
      <dgm:prSet/>
      <dgm:spPr/>
      <dgm:t>
        <a:bodyPr/>
        <a:lstStyle/>
        <a:p>
          <a:endParaRPr lang="en-GB"/>
        </a:p>
      </dgm:t>
    </dgm:pt>
    <dgm:pt modelId="{7C937312-5A85-4C87-8BA3-EFA508038AEB}" type="sibTrans" cxnId="{BFFFE16D-482B-42CE-AC51-48F0E517D670}">
      <dgm:prSet/>
      <dgm:spPr/>
      <dgm:t>
        <a:bodyPr/>
        <a:lstStyle/>
        <a:p>
          <a:endParaRPr lang="en-GB"/>
        </a:p>
      </dgm:t>
    </dgm:pt>
    <dgm:pt modelId="{493A9247-F474-4A02-A27D-C786F6BFE502}">
      <dgm:prSet custT="1"/>
      <dgm:spPr/>
      <dgm:t>
        <a:bodyPr/>
        <a:lstStyle/>
        <a:p>
          <a:r>
            <a:rPr lang="en-US" sz="1050" b="1" i="1" dirty="0">
              <a:latin typeface="Segoe UI" panose="020B0502040204020203" pitchFamily="34" charset="0"/>
              <a:cs typeface="Segoe UI" panose="020B0502040204020203" pitchFamily="34" charset="0"/>
            </a:rPr>
            <a:t> AI Gaming Challenge Speaker: Stephen Graham AI Gaming</a:t>
          </a:r>
          <a:endParaRPr lang="en-US" sz="1050" dirty="0">
            <a:latin typeface="Segoe UI" panose="020B0502040204020203" pitchFamily="34" charset="0"/>
            <a:cs typeface="Segoe UI" panose="020B0502040204020203" pitchFamily="34" charset="0"/>
          </a:endParaRPr>
        </a:p>
      </dgm:t>
    </dgm:pt>
    <dgm:pt modelId="{A2DF7077-12C4-4E06-A385-6E5F2803B11D}" type="parTrans" cxnId="{6375855B-C116-4011-920E-6A3D991A1D83}">
      <dgm:prSet/>
      <dgm:spPr/>
      <dgm:t>
        <a:bodyPr/>
        <a:lstStyle/>
        <a:p>
          <a:endParaRPr lang="en-GB"/>
        </a:p>
      </dgm:t>
    </dgm:pt>
    <dgm:pt modelId="{F271211E-0503-45F4-BC1A-F30AD372BCC9}" type="sibTrans" cxnId="{6375855B-C116-4011-920E-6A3D991A1D83}">
      <dgm:prSet/>
      <dgm:spPr/>
      <dgm:t>
        <a:bodyPr/>
        <a:lstStyle/>
        <a:p>
          <a:endParaRPr lang="en-GB"/>
        </a:p>
      </dgm:t>
    </dgm:pt>
    <dgm:pt modelId="{997495B7-1E7F-4D59-B5CB-B7A0D46C2441}">
      <dgm:prSet custT="1"/>
      <dgm:spPr/>
      <dgm:t>
        <a:bodyPr/>
        <a:lstStyle/>
        <a:p>
          <a:r>
            <a:rPr lang="en-US" sz="1050" b="1" i="1">
              <a:latin typeface="Segoe UI" panose="020B0502040204020203" pitchFamily="34" charset="0"/>
              <a:cs typeface="Segoe UI" panose="020B0502040204020203" pitchFamily="34" charset="0"/>
            </a:rPr>
            <a:t> </a:t>
          </a:r>
          <a:r>
            <a:rPr lang="en-US" sz="1050" b="1" i="1" dirty="0">
              <a:latin typeface="Segoe UI" panose="020B0502040204020203" pitchFamily="34" charset="0"/>
              <a:cs typeface="Segoe UI" panose="020B0502040204020203" pitchFamily="34" charset="0"/>
            </a:rPr>
            <a:t>Lunch &amp; Networking</a:t>
          </a:r>
          <a:endParaRPr lang="en-US" sz="1050" dirty="0">
            <a:latin typeface="Segoe UI" panose="020B0502040204020203" pitchFamily="34" charset="0"/>
            <a:cs typeface="Segoe UI" panose="020B0502040204020203" pitchFamily="34" charset="0"/>
          </a:endParaRPr>
        </a:p>
      </dgm:t>
    </dgm:pt>
    <dgm:pt modelId="{037FBB44-CDF7-4570-8517-4F92D7F2066D}" type="parTrans" cxnId="{FDA91B26-D28A-419E-8DDD-DA503084C5B3}">
      <dgm:prSet/>
      <dgm:spPr/>
      <dgm:t>
        <a:bodyPr/>
        <a:lstStyle/>
        <a:p>
          <a:endParaRPr lang="en-GB"/>
        </a:p>
      </dgm:t>
    </dgm:pt>
    <dgm:pt modelId="{A4475540-3911-421E-B8EB-A9531D67EED3}" type="sibTrans" cxnId="{FDA91B26-D28A-419E-8DDD-DA503084C5B3}">
      <dgm:prSet/>
      <dgm:spPr/>
      <dgm:t>
        <a:bodyPr/>
        <a:lstStyle/>
        <a:p>
          <a:endParaRPr lang="en-GB"/>
        </a:p>
      </dgm:t>
    </dgm:pt>
    <dgm:pt modelId="{9FF7AB25-767E-458E-8BFB-C0DE29FC4177}">
      <dgm:prSet custT="1"/>
      <dgm:spPr/>
      <dgm:t>
        <a:bodyPr/>
        <a:lstStyle/>
        <a:p>
          <a:r>
            <a:rPr lang="en-US" sz="1050" b="1" i="1" dirty="0">
              <a:latin typeface="Segoe UI" panose="020B0502040204020203" pitchFamily="34" charset="0"/>
              <a:cs typeface="Segoe UI" panose="020B0502040204020203" pitchFamily="34" charset="0"/>
            </a:rPr>
            <a:t>Power Platform Low Code No Code Development</a:t>
          </a:r>
          <a:br>
            <a:rPr lang="en-US" sz="1050" b="1" i="1" dirty="0">
              <a:latin typeface="Segoe UI" panose="020B0502040204020203" pitchFamily="34" charset="0"/>
              <a:cs typeface="Segoe UI" panose="020B0502040204020203" pitchFamily="34" charset="0"/>
            </a:rPr>
          </a:br>
          <a:r>
            <a:rPr lang="en-US" sz="1050" b="1" i="1" dirty="0">
              <a:latin typeface="Segoe UI" panose="020B0502040204020203" pitchFamily="34" charset="0"/>
              <a:cs typeface="Segoe UI" panose="020B0502040204020203" pitchFamily="34" charset="0"/>
            </a:rPr>
            <a:t>Speaker: Bethany </a:t>
          </a:r>
          <a:r>
            <a:rPr lang="en-US" sz="1050" b="1" i="1" dirty="0" err="1">
              <a:latin typeface="Segoe UI" panose="020B0502040204020203" pitchFamily="34" charset="0"/>
              <a:cs typeface="Segoe UI" panose="020B0502040204020203" pitchFamily="34" charset="0"/>
            </a:rPr>
            <a:t>Jepchumba</a:t>
          </a:r>
          <a:endParaRPr lang="en-US" sz="1050" dirty="0">
            <a:latin typeface="Segoe UI" panose="020B0502040204020203" pitchFamily="34" charset="0"/>
            <a:cs typeface="Segoe UI" panose="020B0502040204020203" pitchFamily="34" charset="0"/>
          </a:endParaRPr>
        </a:p>
      </dgm:t>
    </dgm:pt>
    <dgm:pt modelId="{3D3C5355-8D6F-447F-A784-5F6C7319C568}" type="parTrans" cxnId="{9CCA81F8-7A6E-45BB-AD20-FC19E9B2E511}">
      <dgm:prSet/>
      <dgm:spPr/>
      <dgm:t>
        <a:bodyPr/>
        <a:lstStyle/>
        <a:p>
          <a:endParaRPr lang="en-GB"/>
        </a:p>
      </dgm:t>
    </dgm:pt>
    <dgm:pt modelId="{E4B5B342-0E84-441E-B170-10388FBB151B}" type="sibTrans" cxnId="{9CCA81F8-7A6E-45BB-AD20-FC19E9B2E511}">
      <dgm:prSet/>
      <dgm:spPr/>
      <dgm:t>
        <a:bodyPr/>
        <a:lstStyle/>
        <a:p>
          <a:endParaRPr lang="en-GB"/>
        </a:p>
      </dgm:t>
    </dgm:pt>
    <dgm:pt modelId="{BF118202-2870-439C-A467-DF12ADC88038}">
      <dgm:prSet custT="1"/>
      <dgm:spPr/>
      <dgm:t>
        <a:bodyPr/>
        <a:lstStyle/>
        <a:p>
          <a:r>
            <a:rPr lang="en-US" sz="1050" b="1" i="1" dirty="0">
              <a:latin typeface="Segoe UI" panose="020B0502040204020203" pitchFamily="34" charset="0"/>
              <a:cs typeface="Segoe UI" panose="020B0502040204020203" pitchFamily="34" charset="0"/>
            </a:rPr>
            <a:t>Career Festive – What roles are in Microsoft for interns and Grads</a:t>
          </a:r>
          <a:br>
            <a:rPr lang="en-US" sz="1050" b="1" i="1" dirty="0">
              <a:latin typeface="Segoe UI" panose="020B0502040204020203" pitchFamily="34" charset="0"/>
              <a:cs typeface="Segoe UI" panose="020B0502040204020203" pitchFamily="34" charset="0"/>
            </a:rPr>
          </a:br>
          <a:r>
            <a:rPr lang="en-US" sz="1050" b="1" i="1" dirty="0">
              <a:latin typeface="Segoe UI" panose="020B0502040204020203" pitchFamily="34" charset="0"/>
              <a:cs typeface="Segoe UI" panose="020B0502040204020203" pitchFamily="34" charset="0"/>
            </a:rPr>
            <a:t>Speaker: Gianluca Sanfilippo, Ethan Jones, Rosen </a:t>
          </a:r>
          <a:r>
            <a:rPr lang="en-US" sz="1050" b="1" i="1" dirty="0" err="1">
              <a:latin typeface="Segoe UI" panose="020B0502040204020203" pitchFamily="34" charset="0"/>
              <a:cs typeface="Segoe UI" panose="020B0502040204020203" pitchFamily="34" charset="0"/>
            </a:rPr>
            <a:t>Georgiev</a:t>
          </a:r>
          <a:r>
            <a:rPr lang="en-US" sz="1050" b="1" i="1" dirty="0">
              <a:latin typeface="Segoe UI" panose="020B0502040204020203" pitchFamily="34" charset="0"/>
              <a:cs typeface="Segoe UI" panose="020B0502040204020203" pitchFamily="34" charset="0"/>
            </a:rPr>
            <a:t> and Host </a:t>
          </a:r>
          <a:r>
            <a:rPr lang="en-US" sz="1050" b="1" i="1" dirty="0" err="1">
              <a:latin typeface="Segoe UI" panose="020B0502040204020203" pitchFamily="34" charset="0"/>
              <a:cs typeface="Segoe UI" panose="020B0502040204020203" pitchFamily="34" charset="0"/>
            </a:rPr>
            <a:t>Aurele</a:t>
          </a:r>
          <a:r>
            <a:rPr lang="en-US" sz="1050" b="1" i="1" dirty="0">
              <a:latin typeface="Segoe UI" panose="020B0502040204020203" pitchFamily="34" charset="0"/>
              <a:cs typeface="Segoe UI" panose="020B0502040204020203" pitchFamily="34" charset="0"/>
            </a:rPr>
            <a:t> </a:t>
          </a:r>
          <a:r>
            <a:rPr lang="en-US" sz="1050" b="1" i="1" dirty="0" err="1">
              <a:latin typeface="Segoe UI" panose="020B0502040204020203" pitchFamily="34" charset="0"/>
              <a:cs typeface="Segoe UI" panose="020B0502040204020203" pitchFamily="34" charset="0"/>
            </a:rPr>
            <a:t>Mes</a:t>
          </a:r>
          <a:r>
            <a:rPr lang="en-US" sz="1050" b="1" i="1" dirty="0">
              <a:latin typeface="Segoe UI" panose="020B0502040204020203" pitchFamily="34" charset="0"/>
              <a:cs typeface="Segoe UI" panose="020B0502040204020203" pitchFamily="34" charset="0"/>
            </a:rPr>
            <a:t> </a:t>
          </a:r>
          <a:r>
            <a:rPr lang="en-US" sz="1050" b="1" i="1" dirty="0" err="1">
              <a:latin typeface="Segoe UI" panose="020B0502040204020203" pitchFamily="34" charset="0"/>
              <a:cs typeface="Segoe UI" panose="020B0502040204020203" pitchFamily="34" charset="0"/>
            </a:rPr>
            <a:t>Boaye</a:t>
          </a:r>
          <a:endParaRPr lang="en-US" sz="1050" dirty="0">
            <a:latin typeface="Segoe UI" panose="020B0502040204020203" pitchFamily="34" charset="0"/>
            <a:cs typeface="Segoe UI" panose="020B0502040204020203" pitchFamily="34" charset="0"/>
          </a:endParaRPr>
        </a:p>
      </dgm:t>
    </dgm:pt>
    <dgm:pt modelId="{0FEC8831-A68F-495F-82FF-4BE02BB17368}" type="parTrans" cxnId="{2DE4054D-D3E8-4CF8-B5DC-0B74EE10C74E}">
      <dgm:prSet/>
      <dgm:spPr/>
      <dgm:t>
        <a:bodyPr/>
        <a:lstStyle/>
        <a:p>
          <a:endParaRPr lang="en-GB"/>
        </a:p>
      </dgm:t>
    </dgm:pt>
    <dgm:pt modelId="{0FF6AF1E-C4AA-4D0E-8BE2-354AC63AE9B1}" type="sibTrans" cxnId="{2DE4054D-D3E8-4CF8-B5DC-0B74EE10C74E}">
      <dgm:prSet/>
      <dgm:spPr/>
      <dgm:t>
        <a:bodyPr/>
        <a:lstStyle/>
        <a:p>
          <a:endParaRPr lang="en-GB"/>
        </a:p>
      </dgm:t>
    </dgm:pt>
    <dgm:pt modelId="{2177B43F-D3C2-4B81-A286-5A94F9670384}">
      <dgm:prSet custT="1"/>
      <dgm:spPr/>
      <dgm:t>
        <a:bodyPr/>
        <a:lstStyle/>
        <a:p>
          <a:r>
            <a:rPr lang="en-US" sz="1050" b="1" i="1" dirty="0">
              <a:latin typeface="Segoe UI" panose="020B0502040204020203" pitchFamily="34" charset="0"/>
              <a:cs typeface="Segoe UI" panose="020B0502040204020203" pitchFamily="34" charset="0"/>
            </a:rPr>
            <a:t>Introduction to programming hello world in 3 languages</a:t>
          </a:r>
          <a:br>
            <a:rPr lang="en-US" sz="1050" b="1" i="1" dirty="0">
              <a:latin typeface="Segoe UI" panose="020B0502040204020203" pitchFamily="34" charset="0"/>
              <a:cs typeface="Segoe UI" panose="020B0502040204020203" pitchFamily="34" charset="0"/>
            </a:rPr>
          </a:br>
          <a:r>
            <a:rPr lang="en-US" sz="1050" b="1" i="1" dirty="0">
              <a:latin typeface="Segoe UI" panose="020B0502040204020203" pitchFamily="34" charset="0"/>
              <a:cs typeface="Segoe UI" panose="020B0502040204020203" pitchFamily="34" charset="0"/>
            </a:rPr>
            <a:t>Speaker: Bruno Capuano</a:t>
          </a:r>
          <a:endParaRPr lang="en-US" sz="1050" dirty="0">
            <a:latin typeface="Segoe UI" panose="020B0502040204020203" pitchFamily="34" charset="0"/>
            <a:cs typeface="Segoe UI" panose="020B0502040204020203" pitchFamily="34" charset="0"/>
          </a:endParaRPr>
        </a:p>
      </dgm:t>
    </dgm:pt>
    <dgm:pt modelId="{174FD39A-FB37-45DE-9D08-C2E1F0A936B4}" type="parTrans" cxnId="{A028D2D1-7B9E-4465-AA5E-5B1CE29335FB}">
      <dgm:prSet/>
      <dgm:spPr/>
      <dgm:t>
        <a:bodyPr/>
        <a:lstStyle/>
        <a:p>
          <a:endParaRPr lang="en-GB"/>
        </a:p>
      </dgm:t>
    </dgm:pt>
    <dgm:pt modelId="{9DA803BA-D3C3-4463-B2E3-84566B9FDFD0}" type="sibTrans" cxnId="{A028D2D1-7B9E-4465-AA5E-5B1CE29335FB}">
      <dgm:prSet/>
      <dgm:spPr/>
      <dgm:t>
        <a:bodyPr/>
        <a:lstStyle/>
        <a:p>
          <a:endParaRPr lang="en-GB"/>
        </a:p>
      </dgm:t>
    </dgm:pt>
    <dgm:pt modelId="{41D0D7DC-3EDA-4DD0-BD55-350039836A9D}" type="pres">
      <dgm:prSet presAssocID="{5842D3C0-6705-43ED-A043-DE2102ADE320}" presName="root" presStyleCnt="0">
        <dgm:presLayoutVars>
          <dgm:chMax/>
          <dgm:chPref/>
          <dgm:animLvl val="lvl"/>
        </dgm:presLayoutVars>
      </dgm:prSet>
      <dgm:spPr/>
    </dgm:pt>
    <dgm:pt modelId="{430ECB38-41FE-4766-8C7B-C012CDBC10A3}" type="pres">
      <dgm:prSet presAssocID="{5842D3C0-6705-43ED-A043-DE2102ADE320}" presName="divider" presStyleLbl="node1" presStyleIdx="0" presStyleCnt="1"/>
      <dgm:spPr/>
    </dgm:pt>
    <dgm:pt modelId="{57CF7485-B646-4E1F-8313-8535FAAAA646}" type="pres">
      <dgm:prSet presAssocID="{5842D3C0-6705-43ED-A043-DE2102ADE320}" presName="nodes" presStyleCnt="0">
        <dgm:presLayoutVars>
          <dgm:chMax/>
          <dgm:chPref/>
          <dgm:animLvl val="lvl"/>
        </dgm:presLayoutVars>
      </dgm:prSet>
      <dgm:spPr/>
    </dgm:pt>
    <dgm:pt modelId="{1C7CC17D-D27B-47D5-8DC7-33C7EE050FC9}" type="pres">
      <dgm:prSet presAssocID="{8CCCE38E-9E1E-410A-B79B-E4F922EC8AF9}" presName="composite" presStyleCnt="0"/>
      <dgm:spPr/>
    </dgm:pt>
    <dgm:pt modelId="{35330D30-4968-4406-8F79-5566900D3C89}" type="pres">
      <dgm:prSet presAssocID="{8CCCE38E-9E1E-410A-B79B-E4F922EC8AF9}" presName="L1TextContainer" presStyleLbl="revTx" presStyleIdx="0" presStyleCnt="8">
        <dgm:presLayoutVars>
          <dgm:chMax val="1"/>
          <dgm:chPref val="1"/>
          <dgm:bulletEnabled val="1"/>
        </dgm:presLayoutVars>
      </dgm:prSet>
      <dgm:spPr/>
    </dgm:pt>
    <dgm:pt modelId="{31E1EA9A-9BB3-480A-A58B-8D6DFD16A09D}" type="pres">
      <dgm:prSet presAssocID="{8CCCE38E-9E1E-410A-B79B-E4F922EC8AF9}" presName="L2TextContainerWrapper" presStyleCnt="0">
        <dgm:presLayoutVars>
          <dgm:chMax val="0"/>
          <dgm:chPref val="0"/>
          <dgm:bulletEnabled val="1"/>
        </dgm:presLayoutVars>
      </dgm:prSet>
      <dgm:spPr/>
    </dgm:pt>
    <dgm:pt modelId="{38221F49-25E4-43F2-B989-DE3F47F405FD}" type="pres">
      <dgm:prSet presAssocID="{8CCCE38E-9E1E-410A-B79B-E4F922EC8AF9}" presName="L2TextContainer" presStyleLbl="bgAccFollowNode1" presStyleIdx="0" presStyleCnt="8"/>
      <dgm:spPr/>
    </dgm:pt>
    <dgm:pt modelId="{E7DB68DC-6D26-47D0-BC54-1753C34E5F9D}" type="pres">
      <dgm:prSet presAssocID="{8CCCE38E-9E1E-410A-B79B-E4F922EC8AF9}" presName="FlexibleEmptyPlaceHolder" presStyleCnt="0"/>
      <dgm:spPr/>
    </dgm:pt>
    <dgm:pt modelId="{870B0BE1-74F3-4D59-AA4D-9108AB0CC0D7}" type="pres">
      <dgm:prSet presAssocID="{8CCCE38E-9E1E-410A-B79B-E4F922EC8AF9}" presName="ConnectLine" presStyleLbl="alignNode1" presStyleIdx="0" presStyleCnt="8"/>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ADC1DC8A-AC55-4CF6-9E49-E8673CE254EA}" type="pres">
      <dgm:prSet presAssocID="{8CCCE38E-9E1E-410A-B79B-E4F922EC8AF9}" presName="ConnectorPoint" presStyleLbl="fgAcc1" presStyleIdx="0" presStyleCnt="8"/>
      <dgm:spPr>
        <a:solidFill>
          <a:schemeClr val="lt1">
            <a:alpha val="90000"/>
            <a:hueOff val="0"/>
            <a:satOff val="0"/>
            <a:lumOff val="0"/>
            <a:alphaOff val="0"/>
          </a:schemeClr>
        </a:solidFill>
        <a:ln w="12700" cap="flat" cmpd="sng" algn="ctr">
          <a:noFill/>
          <a:prstDash val="solid"/>
          <a:miter lim="800000"/>
        </a:ln>
        <a:effectLst/>
      </dgm:spPr>
    </dgm:pt>
    <dgm:pt modelId="{7437B505-8247-4BD6-A06E-28C6124FAE9D}" type="pres">
      <dgm:prSet presAssocID="{8CCCE38E-9E1E-410A-B79B-E4F922EC8AF9}" presName="EmptyPlaceHolder" presStyleCnt="0"/>
      <dgm:spPr/>
    </dgm:pt>
    <dgm:pt modelId="{F110B2E8-84CA-45D3-8E39-D4581C1119C4}" type="pres">
      <dgm:prSet presAssocID="{EAE1696D-4666-447C-BF06-CF51E12FCFD1}" presName="spaceBetweenRectangles" presStyleCnt="0"/>
      <dgm:spPr/>
    </dgm:pt>
    <dgm:pt modelId="{ECF2B445-10FE-41B0-AB8B-60ED2962B9A9}" type="pres">
      <dgm:prSet presAssocID="{39DF71DD-BC2C-4E6B-93D1-5A895D1461B3}" presName="composite" presStyleCnt="0"/>
      <dgm:spPr/>
    </dgm:pt>
    <dgm:pt modelId="{D337AC23-5065-41A8-BD9F-E03B3814119A}" type="pres">
      <dgm:prSet presAssocID="{39DF71DD-BC2C-4E6B-93D1-5A895D1461B3}" presName="L1TextContainer" presStyleLbl="revTx" presStyleIdx="1" presStyleCnt="8">
        <dgm:presLayoutVars>
          <dgm:chMax val="1"/>
          <dgm:chPref val="1"/>
          <dgm:bulletEnabled val="1"/>
        </dgm:presLayoutVars>
      </dgm:prSet>
      <dgm:spPr/>
    </dgm:pt>
    <dgm:pt modelId="{1ED2D7F7-6366-4A91-BBC9-6469C32EC55C}" type="pres">
      <dgm:prSet presAssocID="{39DF71DD-BC2C-4E6B-93D1-5A895D1461B3}" presName="L2TextContainerWrapper" presStyleCnt="0">
        <dgm:presLayoutVars>
          <dgm:chMax val="0"/>
          <dgm:chPref val="0"/>
          <dgm:bulletEnabled val="1"/>
        </dgm:presLayoutVars>
      </dgm:prSet>
      <dgm:spPr/>
    </dgm:pt>
    <dgm:pt modelId="{E2F3FB09-5DA9-4CCE-A159-2B433B04F9F8}" type="pres">
      <dgm:prSet presAssocID="{39DF71DD-BC2C-4E6B-93D1-5A895D1461B3}" presName="L2TextContainer" presStyleLbl="bgAccFollowNode1" presStyleIdx="1" presStyleCnt="8"/>
      <dgm:spPr/>
    </dgm:pt>
    <dgm:pt modelId="{59D7E8C5-C1B1-45C5-A4FD-0BF1654452BF}" type="pres">
      <dgm:prSet presAssocID="{39DF71DD-BC2C-4E6B-93D1-5A895D1461B3}" presName="FlexibleEmptyPlaceHolder" presStyleCnt="0"/>
      <dgm:spPr/>
    </dgm:pt>
    <dgm:pt modelId="{82E33877-DD7D-4F07-AB63-5FE9B0B44042}" type="pres">
      <dgm:prSet presAssocID="{39DF71DD-BC2C-4E6B-93D1-5A895D1461B3}" presName="ConnectLine" presStyleLbl="alignNode1" presStyleIdx="1" presStyleCnt="8"/>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2B993908-B57B-4FB9-8D05-E5D5F1C0E55C}" type="pres">
      <dgm:prSet presAssocID="{39DF71DD-BC2C-4E6B-93D1-5A895D1461B3}" presName="ConnectorPoint" presStyleLbl="fgAcc1" presStyleIdx="1" presStyleCnt="8"/>
      <dgm:spPr>
        <a:solidFill>
          <a:schemeClr val="lt1">
            <a:alpha val="90000"/>
            <a:hueOff val="0"/>
            <a:satOff val="0"/>
            <a:lumOff val="0"/>
            <a:alphaOff val="0"/>
          </a:schemeClr>
        </a:solidFill>
        <a:ln w="12700" cap="flat" cmpd="sng" algn="ctr">
          <a:noFill/>
          <a:prstDash val="solid"/>
          <a:miter lim="800000"/>
        </a:ln>
        <a:effectLst/>
      </dgm:spPr>
    </dgm:pt>
    <dgm:pt modelId="{A09397C8-E12B-4E93-A73A-1C6744E4D019}" type="pres">
      <dgm:prSet presAssocID="{39DF71DD-BC2C-4E6B-93D1-5A895D1461B3}" presName="EmptyPlaceHolder" presStyleCnt="0"/>
      <dgm:spPr/>
    </dgm:pt>
    <dgm:pt modelId="{700C3B4B-B75C-422E-9BC8-B204DD553925}" type="pres">
      <dgm:prSet presAssocID="{F9EE7EDD-6E36-4C70-B734-2CEFB1EDC6F6}" presName="spaceBetweenRectangles" presStyleCnt="0"/>
      <dgm:spPr/>
    </dgm:pt>
    <dgm:pt modelId="{02465177-42F7-4D70-ADF1-43B5584E2E33}" type="pres">
      <dgm:prSet presAssocID="{A3283AA0-5B92-4989-97B6-3E7120CDBC1B}" presName="composite" presStyleCnt="0"/>
      <dgm:spPr/>
    </dgm:pt>
    <dgm:pt modelId="{9899A366-C27E-49DF-82F4-22692573ECDA}" type="pres">
      <dgm:prSet presAssocID="{A3283AA0-5B92-4989-97B6-3E7120CDBC1B}" presName="L1TextContainer" presStyleLbl="revTx" presStyleIdx="2" presStyleCnt="8">
        <dgm:presLayoutVars>
          <dgm:chMax val="1"/>
          <dgm:chPref val="1"/>
          <dgm:bulletEnabled val="1"/>
        </dgm:presLayoutVars>
      </dgm:prSet>
      <dgm:spPr/>
    </dgm:pt>
    <dgm:pt modelId="{6F90F328-BF03-47A4-A602-441633BF383D}" type="pres">
      <dgm:prSet presAssocID="{A3283AA0-5B92-4989-97B6-3E7120CDBC1B}" presName="L2TextContainerWrapper" presStyleCnt="0">
        <dgm:presLayoutVars>
          <dgm:chMax val="0"/>
          <dgm:chPref val="0"/>
          <dgm:bulletEnabled val="1"/>
        </dgm:presLayoutVars>
      </dgm:prSet>
      <dgm:spPr/>
    </dgm:pt>
    <dgm:pt modelId="{C83CC0B3-2634-4C4A-9B99-AE3C23C784DF}" type="pres">
      <dgm:prSet presAssocID="{A3283AA0-5B92-4989-97B6-3E7120CDBC1B}" presName="L2TextContainer" presStyleLbl="bgAccFollowNode1" presStyleIdx="2" presStyleCnt="8"/>
      <dgm:spPr/>
    </dgm:pt>
    <dgm:pt modelId="{5825C8AC-9937-4A3C-8186-BC6B05A665AE}" type="pres">
      <dgm:prSet presAssocID="{A3283AA0-5B92-4989-97B6-3E7120CDBC1B}" presName="FlexibleEmptyPlaceHolder" presStyleCnt="0"/>
      <dgm:spPr/>
    </dgm:pt>
    <dgm:pt modelId="{55DBFA9D-6E6D-4AF4-A9F3-6A785BE598E3}" type="pres">
      <dgm:prSet presAssocID="{A3283AA0-5B92-4989-97B6-3E7120CDBC1B}" presName="ConnectLine" presStyleLbl="alignNode1" presStyleIdx="2" presStyleCnt="8"/>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0E7E16E0-F504-4024-A173-872622CD2FE0}" type="pres">
      <dgm:prSet presAssocID="{A3283AA0-5B92-4989-97B6-3E7120CDBC1B}" presName="ConnectorPoint" presStyleLbl="fgAcc1" presStyleIdx="2" presStyleCnt="8"/>
      <dgm:spPr>
        <a:solidFill>
          <a:schemeClr val="lt1">
            <a:alpha val="90000"/>
            <a:hueOff val="0"/>
            <a:satOff val="0"/>
            <a:lumOff val="0"/>
            <a:alphaOff val="0"/>
          </a:schemeClr>
        </a:solidFill>
        <a:ln w="12700" cap="flat" cmpd="sng" algn="ctr">
          <a:noFill/>
          <a:prstDash val="solid"/>
          <a:miter lim="800000"/>
        </a:ln>
        <a:effectLst/>
      </dgm:spPr>
    </dgm:pt>
    <dgm:pt modelId="{8DBC6C45-0F17-42E3-843B-8173CC43C8C6}" type="pres">
      <dgm:prSet presAssocID="{A3283AA0-5B92-4989-97B6-3E7120CDBC1B}" presName="EmptyPlaceHolder" presStyleCnt="0"/>
      <dgm:spPr/>
    </dgm:pt>
    <dgm:pt modelId="{42C9AC24-F680-4743-9436-5E88841594F0}" type="pres">
      <dgm:prSet presAssocID="{DF34942C-55FC-4221-8911-4DE64FF26615}" presName="spaceBetweenRectangles" presStyleCnt="0"/>
      <dgm:spPr/>
    </dgm:pt>
    <dgm:pt modelId="{D919464D-9592-4E4F-99E9-90E00B0540B7}" type="pres">
      <dgm:prSet presAssocID="{42691F9C-0987-466F-8DAB-0E70AADA62BF}" presName="composite" presStyleCnt="0"/>
      <dgm:spPr/>
    </dgm:pt>
    <dgm:pt modelId="{D271902E-1ADC-4070-87D9-56574CF53431}" type="pres">
      <dgm:prSet presAssocID="{42691F9C-0987-466F-8DAB-0E70AADA62BF}" presName="L1TextContainer" presStyleLbl="revTx" presStyleIdx="3" presStyleCnt="8">
        <dgm:presLayoutVars>
          <dgm:chMax val="1"/>
          <dgm:chPref val="1"/>
          <dgm:bulletEnabled val="1"/>
        </dgm:presLayoutVars>
      </dgm:prSet>
      <dgm:spPr/>
    </dgm:pt>
    <dgm:pt modelId="{8672A57C-8BD9-40CC-8E35-180D60131A74}" type="pres">
      <dgm:prSet presAssocID="{42691F9C-0987-466F-8DAB-0E70AADA62BF}" presName="L2TextContainerWrapper" presStyleCnt="0">
        <dgm:presLayoutVars>
          <dgm:chMax val="0"/>
          <dgm:chPref val="0"/>
          <dgm:bulletEnabled val="1"/>
        </dgm:presLayoutVars>
      </dgm:prSet>
      <dgm:spPr/>
    </dgm:pt>
    <dgm:pt modelId="{3F970010-0781-4C2D-83C3-836EFB0368F7}" type="pres">
      <dgm:prSet presAssocID="{42691F9C-0987-466F-8DAB-0E70AADA62BF}" presName="L2TextContainer" presStyleLbl="bgAccFollowNode1" presStyleIdx="3" presStyleCnt="8"/>
      <dgm:spPr/>
    </dgm:pt>
    <dgm:pt modelId="{7C9CD6B0-D8FD-4026-BE79-FC360EE43F61}" type="pres">
      <dgm:prSet presAssocID="{42691F9C-0987-466F-8DAB-0E70AADA62BF}" presName="FlexibleEmptyPlaceHolder" presStyleCnt="0"/>
      <dgm:spPr/>
    </dgm:pt>
    <dgm:pt modelId="{801F0B53-1C32-4A20-AB50-EBAB6484C3FD}" type="pres">
      <dgm:prSet presAssocID="{42691F9C-0987-466F-8DAB-0E70AADA62BF}" presName="ConnectLine" presStyleLbl="alignNode1" presStyleIdx="3" presStyleCnt="8"/>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7B5C25D8-138C-475D-AD2F-B84C10CDEA89}" type="pres">
      <dgm:prSet presAssocID="{42691F9C-0987-466F-8DAB-0E70AADA62BF}" presName="ConnectorPoint" presStyleLbl="fgAcc1" presStyleIdx="3" presStyleCnt="8"/>
      <dgm:spPr>
        <a:solidFill>
          <a:schemeClr val="lt1">
            <a:alpha val="90000"/>
            <a:hueOff val="0"/>
            <a:satOff val="0"/>
            <a:lumOff val="0"/>
            <a:alphaOff val="0"/>
          </a:schemeClr>
        </a:solidFill>
        <a:ln w="12700" cap="flat" cmpd="sng" algn="ctr">
          <a:noFill/>
          <a:prstDash val="solid"/>
          <a:miter lim="800000"/>
        </a:ln>
        <a:effectLst/>
      </dgm:spPr>
    </dgm:pt>
    <dgm:pt modelId="{91785A8F-782C-4EFD-BC1D-227C6A465F37}" type="pres">
      <dgm:prSet presAssocID="{42691F9C-0987-466F-8DAB-0E70AADA62BF}" presName="EmptyPlaceHolder" presStyleCnt="0"/>
      <dgm:spPr/>
    </dgm:pt>
    <dgm:pt modelId="{9B07084A-451E-4C10-8F36-AEE989800B5C}" type="pres">
      <dgm:prSet presAssocID="{B2F096DC-2AD2-473E-9C37-6A8FBA8AD990}" presName="spaceBetweenRectangles" presStyleCnt="0"/>
      <dgm:spPr/>
    </dgm:pt>
    <dgm:pt modelId="{24B2C52F-BBDA-4015-BC4C-A21775851B75}" type="pres">
      <dgm:prSet presAssocID="{4E0D4E85-106B-4BEB-8E96-4A8352C5ABE7}" presName="composite" presStyleCnt="0"/>
      <dgm:spPr/>
    </dgm:pt>
    <dgm:pt modelId="{2ECA2E99-4280-4A93-91E1-A63EEDEADF24}" type="pres">
      <dgm:prSet presAssocID="{4E0D4E85-106B-4BEB-8E96-4A8352C5ABE7}" presName="L1TextContainer" presStyleLbl="revTx" presStyleIdx="4" presStyleCnt="8">
        <dgm:presLayoutVars>
          <dgm:chMax val="1"/>
          <dgm:chPref val="1"/>
          <dgm:bulletEnabled val="1"/>
        </dgm:presLayoutVars>
      </dgm:prSet>
      <dgm:spPr/>
    </dgm:pt>
    <dgm:pt modelId="{D61D5929-06EB-47A6-AEAD-A5ED02423D60}" type="pres">
      <dgm:prSet presAssocID="{4E0D4E85-106B-4BEB-8E96-4A8352C5ABE7}" presName="L2TextContainerWrapper" presStyleCnt="0">
        <dgm:presLayoutVars>
          <dgm:chMax val="0"/>
          <dgm:chPref val="0"/>
          <dgm:bulletEnabled val="1"/>
        </dgm:presLayoutVars>
      </dgm:prSet>
      <dgm:spPr/>
    </dgm:pt>
    <dgm:pt modelId="{39A392F5-5690-4E3F-B8A8-EFF4F2C890B7}" type="pres">
      <dgm:prSet presAssocID="{4E0D4E85-106B-4BEB-8E96-4A8352C5ABE7}" presName="L2TextContainer" presStyleLbl="bgAccFollowNode1" presStyleIdx="4" presStyleCnt="8"/>
      <dgm:spPr/>
    </dgm:pt>
    <dgm:pt modelId="{C96878DC-2255-4A7D-AFCE-E8FC4629560B}" type="pres">
      <dgm:prSet presAssocID="{4E0D4E85-106B-4BEB-8E96-4A8352C5ABE7}" presName="FlexibleEmptyPlaceHolder" presStyleCnt="0"/>
      <dgm:spPr/>
    </dgm:pt>
    <dgm:pt modelId="{A7ABE314-8F0E-4427-9F7C-A1E40EDAB6CB}" type="pres">
      <dgm:prSet presAssocID="{4E0D4E85-106B-4BEB-8E96-4A8352C5ABE7}" presName="ConnectLine" presStyleLbl="alignNode1" presStyleIdx="4" presStyleCnt="8"/>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25CB4C1F-5C9E-4697-9130-A8A9CACD0C2C}" type="pres">
      <dgm:prSet presAssocID="{4E0D4E85-106B-4BEB-8E96-4A8352C5ABE7}" presName="ConnectorPoint" presStyleLbl="fgAcc1" presStyleIdx="4" presStyleCnt="8"/>
      <dgm:spPr>
        <a:solidFill>
          <a:schemeClr val="lt1">
            <a:alpha val="90000"/>
            <a:hueOff val="0"/>
            <a:satOff val="0"/>
            <a:lumOff val="0"/>
            <a:alphaOff val="0"/>
          </a:schemeClr>
        </a:solidFill>
        <a:ln w="12700" cap="flat" cmpd="sng" algn="ctr">
          <a:noFill/>
          <a:prstDash val="solid"/>
          <a:miter lim="800000"/>
        </a:ln>
        <a:effectLst/>
      </dgm:spPr>
    </dgm:pt>
    <dgm:pt modelId="{A6CD5E50-AED6-4F1D-B426-81537DBEE998}" type="pres">
      <dgm:prSet presAssocID="{4E0D4E85-106B-4BEB-8E96-4A8352C5ABE7}" presName="EmptyPlaceHolder" presStyleCnt="0"/>
      <dgm:spPr/>
    </dgm:pt>
    <dgm:pt modelId="{924824DD-6581-4175-984F-07A3AE24F9C3}" type="pres">
      <dgm:prSet presAssocID="{B19C13C2-6CD4-4B60-8BEA-13BFEB259C8B}" presName="spaceBetweenRectangles" presStyleCnt="0"/>
      <dgm:spPr/>
    </dgm:pt>
    <dgm:pt modelId="{73FE0915-44F5-4606-9F72-452EEF1ACF2C}" type="pres">
      <dgm:prSet presAssocID="{8C13C45D-9760-46EE-9E62-9582844CAC11}" presName="composite" presStyleCnt="0"/>
      <dgm:spPr/>
    </dgm:pt>
    <dgm:pt modelId="{965BCE67-810D-45B8-9B98-179866EF20D6}" type="pres">
      <dgm:prSet presAssocID="{8C13C45D-9760-46EE-9E62-9582844CAC11}" presName="L1TextContainer" presStyleLbl="revTx" presStyleIdx="5" presStyleCnt="8">
        <dgm:presLayoutVars>
          <dgm:chMax val="1"/>
          <dgm:chPref val="1"/>
          <dgm:bulletEnabled val="1"/>
        </dgm:presLayoutVars>
      </dgm:prSet>
      <dgm:spPr/>
    </dgm:pt>
    <dgm:pt modelId="{92FB8680-AD81-48B7-BAC7-A9D305552471}" type="pres">
      <dgm:prSet presAssocID="{8C13C45D-9760-46EE-9E62-9582844CAC11}" presName="L2TextContainerWrapper" presStyleCnt="0">
        <dgm:presLayoutVars>
          <dgm:chMax val="0"/>
          <dgm:chPref val="0"/>
          <dgm:bulletEnabled val="1"/>
        </dgm:presLayoutVars>
      </dgm:prSet>
      <dgm:spPr/>
    </dgm:pt>
    <dgm:pt modelId="{06ACB231-D51F-4B56-9493-8E604D7A0074}" type="pres">
      <dgm:prSet presAssocID="{8C13C45D-9760-46EE-9E62-9582844CAC11}" presName="L2TextContainer" presStyleLbl="bgAccFollowNode1" presStyleIdx="5" presStyleCnt="8"/>
      <dgm:spPr/>
    </dgm:pt>
    <dgm:pt modelId="{97F62214-EF93-467E-9515-F6B6AC21A9AB}" type="pres">
      <dgm:prSet presAssocID="{8C13C45D-9760-46EE-9E62-9582844CAC11}" presName="FlexibleEmptyPlaceHolder" presStyleCnt="0"/>
      <dgm:spPr/>
    </dgm:pt>
    <dgm:pt modelId="{FDF7C599-EDDC-4090-8ED7-53081FBB5852}" type="pres">
      <dgm:prSet presAssocID="{8C13C45D-9760-46EE-9E62-9582844CAC11}" presName="ConnectLine" presStyleLbl="alignNode1" presStyleIdx="5" presStyleCnt="8"/>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D0E45FE7-3C8E-415D-82A7-C81BF1A967C8}" type="pres">
      <dgm:prSet presAssocID="{8C13C45D-9760-46EE-9E62-9582844CAC11}" presName="ConnectorPoint" presStyleLbl="fgAcc1" presStyleIdx="5" presStyleCnt="8"/>
      <dgm:spPr>
        <a:solidFill>
          <a:schemeClr val="lt1">
            <a:alpha val="90000"/>
            <a:hueOff val="0"/>
            <a:satOff val="0"/>
            <a:lumOff val="0"/>
            <a:alphaOff val="0"/>
          </a:schemeClr>
        </a:solidFill>
        <a:ln w="12700" cap="flat" cmpd="sng" algn="ctr">
          <a:noFill/>
          <a:prstDash val="solid"/>
          <a:miter lim="800000"/>
        </a:ln>
        <a:effectLst/>
      </dgm:spPr>
    </dgm:pt>
    <dgm:pt modelId="{F62CEC0D-55DF-455C-8548-668B43C4A623}" type="pres">
      <dgm:prSet presAssocID="{8C13C45D-9760-46EE-9E62-9582844CAC11}" presName="EmptyPlaceHolder" presStyleCnt="0"/>
      <dgm:spPr/>
    </dgm:pt>
    <dgm:pt modelId="{EC145B86-8A4F-4022-8978-EDB54ADA3DED}" type="pres">
      <dgm:prSet presAssocID="{0E45ECD7-2AD7-40E4-8272-E32AF1A96A87}" presName="spaceBetweenRectangles" presStyleCnt="0"/>
      <dgm:spPr/>
    </dgm:pt>
    <dgm:pt modelId="{11E0553F-7F9C-4C75-B538-4CB2246EFC78}" type="pres">
      <dgm:prSet presAssocID="{369331DD-F13E-4830-B382-EFEA90C91952}" presName="composite" presStyleCnt="0"/>
      <dgm:spPr/>
    </dgm:pt>
    <dgm:pt modelId="{DA79CB9F-550B-40ED-8C24-2B0F81777D90}" type="pres">
      <dgm:prSet presAssocID="{369331DD-F13E-4830-B382-EFEA90C91952}" presName="L1TextContainer" presStyleLbl="revTx" presStyleIdx="6" presStyleCnt="8">
        <dgm:presLayoutVars>
          <dgm:chMax val="1"/>
          <dgm:chPref val="1"/>
          <dgm:bulletEnabled val="1"/>
        </dgm:presLayoutVars>
      </dgm:prSet>
      <dgm:spPr/>
    </dgm:pt>
    <dgm:pt modelId="{23379B63-8CCE-41DA-9EDA-BAD24BDE3BAD}" type="pres">
      <dgm:prSet presAssocID="{369331DD-F13E-4830-B382-EFEA90C91952}" presName="L2TextContainerWrapper" presStyleCnt="0">
        <dgm:presLayoutVars>
          <dgm:chMax val="0"/>
          <dgm:chPref val="0"/>
          <dgm:bulletEnabled val="1"/>
        </dgm:presLayoutVars>
      </dgm:prSet>
      <dgm:spPr/>
    </dgm:pt>
    <dgm:pt modelId="{5F753B2B-F4D8-449B-8DA5-4E9B26BE3AD5}" type="pres">
      <dgm:prSet presAssocID="{369331DD-F13E-4830-B382-EFEA90C91952}" presName="L2TextContainer" presStyleLbl="bgAccFollowNode1" presStyleIdx="6" presStyleCnt="8"/>
      <dgm:spPr/>
    </dgm:pt>
    <dgm:pt modelId="{B6DAF553-3106-4910-A363-C47B42EE3BDC}" type="pres">
      <dgm:prSet presAssocID="{369331DD-F13E-4830-B382-EFEA90C91952}" presName="FlexibleEmptyPlaceHolder" presStyleCnt="0"/>
      <dgm:spPr/>
    </dgm:pt>
    <dgm:pt modelId="{C049985A-D628-491D-BE34-943A432ED7E5}" type="pres">
      <dgm:prSet presAssocID="{369331DD-F13E-4830-B382-EFEA90C91952}" presName="ConnectLine" presStyleLbl="alignNode1" presStyleIdx="6" presStyleCnt="8"/>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57E5AC43-6741-420B-95DC-BAB8CE2B6D70}" type="pres">
      <dgm:prSet presAssocID="{369331DD-F13E-4830-B382-EFEA90C91952}" presName="ConnectorPoint" presStyleLbl="fgAcc1" presStyleIdx="6" presStyleCnt="8"/>
      <dgm:spPr>
        <a:solidFill>
          <a:schemeClr val="lt1">
            <a:alpha val="90000"/>
            <a:hueOff val="0"/>
            <a:satOff val="0"/>
            <a:lumOff val="0"/>
            <a:alphaOff val="0"/>
          </a:schemeClr>
        </a:solidFill>
        <a:ln w="12700" cap="flat" cmpd="sng" algn="ctr">
          <a:noFill/>
          <a:prstDash val="solid"/>
          <a:miter lim="800000"/>
        </a:ln>
        <a:effectLst/>
      </dgm:spPr>
    </dgm:pt>
    <dgm:pt modelId="{EBC855DA-9E2F-43C5-868C-097C750EB609}" type="pres">
      <dgm:prSet presAssocID="{369331DD-F13E-4830-B382-EFEA90C91952}" presName="EmptyPlaceHolder" presStyleCnt="0"/>
      <dgm:spPr/>
    </dgm:pt>
    <dgm:pt modelId="{66B003BA-8B30-4818-882A-79AFA40812AA}" type="pres">
      <dgm:prSet presAssocID="{D4D29965-4DE6-46F0-B3FE-98DFEA586B24}" presName="spaceBetweenRectangles" presStyleCnt="0"/>
      <dgm:spPr/>
    </dgm:pt>
    <dgm:pt modelId="{B9C7B802-DFF6-4930-9BED-E0F498B92249}" type="pres">
      <dgm:prSet presAssocID="{850D4BFF-063D-4A62-8018-E74FB7BE3E26}" presName="composite" presStyleCnt="0"/>
      <dgm:spPr/>
    </dgm:pt>
    <dgm:pt modelId="{EF32F5A5-CA29-40E2-ACE5-86FA6B27C141}" type="pres">
      <dgm:prSet presAssocID="{850D4BFF-063D-4A62-8018-E74FB7BE3E26}" presName="L1TextContainer" presStyleLbl="revTx" presStyleIdx="7" presStyleCnt="8">
        <dgm:presLayoutVars>
          <dgm:chMax val="1"/>
          <dgm:chPref val="1"/>
          <dgm:bulletEnabled val="1"/>
        </dgm:presLayoutVars>
      </dgm:prSet>
      <dgm:spPr/>
    </dgm:pt>
    <dgm:pt modelId="{92BC0517-C511-4417-AAD8-44775BF00C3F}" type="pres">
      <dgm:prSet presAssocID="{850D4BFF-063D-4A62-8018-E74FB7BE3E26}" presName="L2TextContainerWrapper" presStyleCnt="0">
        <dgm:presLayoutVars>
          <dgm:chMax val="0"/>
          <dgm:chPref val="0"/>
          <dgm:bulletEnabled val="1"/>
        </dgm:presLayoutVars>
      </dgm:prSet>
      <dgm:spPr/>
    </dgm:pt>
    <dgm:pt modelId="{0F9DC870-05F9-4262-A611-5411CE5ED794}" type="pres">
      <dgm:prSet presAssocID="{850D4BFF-063D-4A62-8018-E74FB7BE3E26}" presName="L2TextContainer" presStyleLbl="bgAccFollowNode1" presStyleIdx="7" presStyleCnt="8"/>
      <dgm:spPr/>
    </dgm:pt>
    <dgm:pt modelId="{9DF11A10-C6CE-4963-86D1-2461F34047A3}" type="pres">
      <dgm:prSet presAssocID="{850D4BFF-063D-4A62-8018-E74FB7BE3E26}" presName="FlexibleEmptyPlaceHolder" presStyleCnt="0"/>
      <dgm:spPr/>
    </dgm:pt>
    <dgm:pt modelId="{EBA27807-726B-45FF-A5C6-EB9D4F98E0F2}" type="pres">
      <dgm:prSet presAssocID="{850D4BFF-063D-4A62-8018-E74FB7BE3E26}" presName="ConnectLine" presStyleLbl="alignNode1" presStyleIdx="7" presStyleCnt="8"/>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9DC21608-3946-45D9-8EBA-FC66939EAE62}" type="pres">
      <dgm:prSet presAssocID="{850D4BFF-063D-4A62-8018-E74FB7BE3E26}" presName="ConnectorPoint" presStyleLbl="fgAcc1" presStyleIdx="7" presStyleCnt="8"/>
      <dgm:spPr>
        <a:solidFill>
          <a:schemeClr val="lt1">
            <a:alpha val="90000"/>
            <a:hueOff val="0"/>
            <a:satOff val="0"/>
            <a:lumOff val="0"/>
            <a:alphaOff val="0"/>
          </a:schemeClr>
        </a:solidFill>
        <a:ln w="12700" cap="flat" cmpd="sng" algn="ctr">
          <a:noFill/>
          <a:prstDash val="solid"/>
          <a:miter lim="800000"/>
        </a:ln>
        <a:effectLst/>
      </dgm:spPr>
    </dgm:pt>
    <dgm:pt modelId="{D8CB34CF-3C1D-42C2-BDE3-D5CBFDAB2A64}" type="pres">
      <dgm:prSet presAssocID="{850D4BFF-063D-4A62-8018-E74FB7BE3E26}" presName="EmptyPlaceHolder" presStyleCnt="0"/>
      <dgm:spPr/>
    </dgm:pt>
  </dgm:ptLst>
  <dgm:cxnLst>
    <dgm:cxn modelId="{BF797906-9E10-4303-BCF2-250BCA2E412B}" srcId="{5842D3C0-6705-43ED-A043-DE2102ADE320}" destId="{369331DD-F13E-4830-B382-EFEA90C91952}" srcOrd="6" destOrd="0" parTransId="{C515CAB5-4569-4A5A-82BD-7922A433E011}" sibTransId="{D4D29965-4DE6-46F0-B3FE-98DFEA586B24}"/>
    <dgm:cxn modelId="{6E6C2510-D13E-4071-AB8E-5B24A7DDC89F}" srcId="{5842D3C0-6705-43ED-A043-DE2102ADE320}" destId="{A3283AA0-5B92-4989-97B6-3E7120CDBC1B}" srcOrd="2" destOrd="0" parTransId="{84796C59-C166-4449-A465-990186C073C6}" sibTransId="{DF34942C-55FC-4221-8911-4DE64FF26615}"/>
    <dgm:cxn modelId="{F0AA9611-A505-454D-8AFC-F15197C833C2}" type="presOf" srcId="{B3B0576D-E40B-4004-A8B9-57671E0C0D07}" destId="{E2F3FB09-5DA9-4CCE-A159-2B433B04F9F8}" srcOrd="0" destOrd="0" presId="urn:microsoft.com/office/officeart/2017/3/layout/HorizontalPathTimeline"/>
    <dgm:cxn modelId="{7482A615-975E-45C3-A505-79CE2F671082}" srcId="{5842D3C0-6705-43ED-A043-DE2102ADE320}" destId="{4E0D4E85-106B-4BEB-8E96-4A8352C5ABE7}" srcOrd="4" destOrd="0" parTransId="{5130044B-51E9-494C-AD40-89648816C2FE}" sibTransId="{B19C13C2-6CD4-4B60-8BEA-13BFEB259C8B}"/>
    <dgm:cxn modelId="{68295916-35F9-4B21-ABAA-49B2E6E5BF93}" type="presOf" srcId="{42691F9C-0987-466F-8DAB-0E70AADA62BF}" destId="{D271902E-1ADC-4070-87D9-56574CF53431}" srcOrd="0" destOrd="0" presId="urn:microsoft.com/office/officeart/2017/3/layout/HorizontalPathTimeline"/>
    <dgm:cxn modelId="{FDA91B26-D28A-419E-8DDD-DA503084C5B3}" srcId="{4E0D4E85-106B-4BEB-8E96-4A8352C5ABE7}" destId="{997495B7-1E7F-4D59-B5CB-B7A0D46C2441}" srcOrd="0" destOrd="0" parTransId="{037FBB44-CDF7-4570-8517-4F92D7F2066D}" sibTransId="{A4475540-3911-421E-B8EB-A9531D67EED3}"/>
    <dgm:cxn modelId="{A1769528-18C7-40F8-BFA5-93A23EFC83D1}" srcId="{5842D3C0-6705-43ED-A043-DE2102ADE320}" destId="{8C13C45D-9760-46EE-9E62-9582844CAC11}" srcOrd="5" destOrd="0" parTransId="{519A5713-1794-4D9F-96E6-65C0030F8098}" sibTransId="{0E45ECD7-2AD7-40E4-8272-E32AF1A96A87}"/>
    <dgm:cxn modelId="{7E597B29-696E-4BB2-B737-A89D1746250D}" type="presOf" srcId="{9FF7AB25-767E-458E-8BFB-C0DE29FC4177}" destId="{06ACB231-D51F-4B56-9493-8E604D7A0074}" srcOrd="0" destOrd="0" presId="urn:microsoft.com/office/officeart/2017/3/layout/HorizontalPathTimeline"/>
    <dgm:cxn modelId="{6375855B-C116-4011-920E-6A3D991A1D83}" srcId="{42691F9C-0987-466F-8DAB-0E70AADA62BF}" destId="{493A9247-F474-4A02-A27D-C786F6BFE502}" srcOrd="0" destOrd="0" parTransId="{A2DF7077-12C4-4E06-A385-6E5F2803B11D}" sibTransId="{F271211E-0503-45F4-BC1A-F30AD372BCC9}"/>
    <dgm:cxn modelId="{2EED2D69-47D5-4AC6-8422-0862251CFE58}" srcId="{5842D3C0-6705-43ED-A043-DE2102ADE320}" destId="{39DF71DD-BC2C-4E6B-93D1-5A895D1461B3}" srcOrd="1" destOrd="0" parTransId="{B33CE99E-07C4-4AB4-8A33-7ADE0C22916A}" sibTransId="{F9EE7EDD-6E36-4C70-B734-2CEFB1EDC6F6}"/>
    <dgm:cxn modelId="{0BD6864A-BAB4-4BF9-8063-A1256CC54D62}" type="presOf" srcId="{850D4BFF-063D-4A62-8018-E74FB7BE3E26}" destId="{EF32F5A5-CA29-40E2-ACE5-86FA6B27C141}" srcOrd="0" destOrd="0" presId="urn:microsoft.com/office/officeart/2017/3/layout/HorizontalPathTimeline"/>
    <dgm:cxn modelId="{2DE4054D-D3E8-4CF8-B5DC-0B74EE10C74E}" srcId="{369331DD-F13E-4830-B382-EFEA90C91952}" destId="{BF118202-2870-439C-A467-DF12ADC88038}" srcOrd="0" destOrd="0" parTransId="{0FEC8831-A68F-495F-82FF-4BE02BB17368}" sibTransId="{0FF6AF1E-C4AA-4D0E-8BE2-354AC63AE9B1}"/>
    <dgm:cxn modelId="{BFFFE16D-482B-42CE-AC51-48F0E517D670}" srcId="{A3283AA0-5B92-4989-97B6-3E7120CDBC1B}" destId="{66D2DE95-E7ED-43C4-BEF4-B17659558AC6}" srcOrd="0" destOrd="0" parTransId="{5FA0C4E6-B4DB-42E4-90D9-E4792989EA1A}" sibTransId="{7C937312-5A85-4C87-8BA3-EFA508038AEB}"/>
    <dgm:cxn modelId="{62C19073-A3C5-47E5-B0F6-A44495627349}" type="presOf" srcId="{997495B7-1E7F-4D59-B5CB-B7A0D46C2441}" destId="{39A392F5-5690-4E3F-B8A8-EFF4F2C890B7}" srcOrd="0" destOrd="0" presId="urn:microsoft.com/office/officeart/2017/3/layout/HorizontalPathTimeline"/>
    <dgm:cxn modelId="{3B919C78-B981-48E6-AF3C-32095BF54EAA}" srcId="{8CCCE38E-9E1E-410A-B79B-E4F922EC8AF9}" destId="{E1B8CA65-0290-4736-8F59-01008CC9E5F5}" srcOrd="0" destOrd="0" parTransId="{5A0D4287-E756-4684-B198-060A139FBADF}" sibTransId="{F492923C-932C-4CBE-97F1-B92756A20839}"/>
    <dgm:cxn modelId="{835B2959-AA38-4AF7-B147-33A69F7A866E}" type="presOf" srcId="{369331DD-F13E-4830-B382-EFEA90C91952}" destId="{DA79CB9F-550B-40ED-8C24-2B0F81777D90}" srcOrd="0" destOrd="0" presId="urn:microsoft.com/office/officeart/2017/3/layout/HorizontalPathTimeline"/>
    <dgm:cxn modelId="{23344689-A9A4-4F07-B671-26179AC8F745}" type="presOf" srcId="{BF118202-2870-439C-A467-DF12ADC88038}" destId="{5F753B2B-F4D8-449B-8DA5-4E9B26BE3AD5}" srcOrd="0" destOrd="0" presId="urn:microsoft.com/office/officeart/2017/3/layout/HorizontalPathTimeline"/>
    <dgm:cxn modelId="{C5494B94-51B1-4664-8AE0-694B5AD6A776}" type="presOf" srcId="{493A9247-F474-4A02-A27D-C786F6BFE502}" destId="{3F970010-0781-4C2D-83C3-836EFB0368F7}" srcOrd="0" destOrd="0" presId="urn:microsoft.com/office/officeart/2017/3/layout/HorizontalPathTimeline"/>
    <dgm:cxn modelId="{74DEAC95-4B78-4784-B703-0F201E31E67F}" type="presOf" srcId="{39DF71DD-BC2C-4E6B-93D1-5A895D1461B3}" destId="{D337AC23-5065-41A8-BD9F-E03B3814119A}" srcOrd="0" destOrd="0" presId="urn:microsoft.com/office/officeart/2017/3/layout/HorizontalPathTimeline"/>
    <dgm:cxn modelId="{01892B99-A3D6-4348-9F6F-934E75B483D1}" type="presOf" srcId="{66D2DE95-E7ED-43C4-BEF4-B17659558AC6}" destId="{C83CC0B3-2634-4C4A-9B99-AE3C23C784DF}" srcOrd="0" destOrd="0" presId="urn:microsoft.com/office/officeart/2017/3/layout/HorizontalPathTimeline"/>
    <dgm:cxn modelId="{8640EB9A-EF7C-4DE1-8B9E-D2DEAE8A3317}" type="presOf" srcId="{4E0D4E85-106B-4BEB-8E96-4A8352C5ABE7}" destId="{2ECA2E99-4280-4A93-91E1-A63EEDEADF24}" srcOrd="0" destOrd="0" presId="urn:microsoft.com/office/officeart/2017/3/layout/HorizontalPathTimeline"/>
    <dgm:cxn modelId="{242986A3-C2D8-4F04-BB3D-A2E4DB42994D}" type="presOf" srcId="{A3283AA0-5B92-4989-97B6-3E7120CDBC1B}" destId="{9899A366-C27E-49DF-82F4-22692573ECDA}" srcOrd="0" destOrd="0" presId="urn:microsoft.com/office/officeart/2017/3/layout/HorizontalPathTimeline"/>
    <dgm:cxn modelId="{F4C679AA-C203-4FB4-8783-52638C485685}" srcId="{5842D3C0-6705-43ED-A043-DE2102ADE320}" destId="{42691F9C-0987-466F-8DAB-0E70AADA62BF}" srcOrd="3" destOrd="0" parTransId="{59EE5E9B-F3D5-470F-952F-2EA5057CEF2B}" sibTransId="{B2F096DC-2AD2-473E-9C37-6A8FBA8AD990}"/>
    <dgm:cxn modelId="{8CC4BCB8-2579-49DC-8785-BD5CA76FB3C2}" type="presOf" srcId="{8C13C45D-9760-46EE-9E62-9582844CAC11}" destId="{965BCE67-810D-45B8-9B98-179866EF20D6}" srcOrd="0" destOrd="0" presId="urn:microsoft.com/office/officeart/2017/3/layout/HorizontalPathTimeline"/>
    <dgm:cxn modelId="{A9F983B9-8EE6-404B-A756-DC98C2784E24}" type="presOf" srcId="{8CCCE38E-9E1E-410A-B79B-E4F922EC8AF9}" destId="{35330D30-4968-4406-8F79-5566900D3C89}" srcOrd="0" destOrd="0" presId="urn:microsoft.com/office/officeart/2017/3/layout/HorizontalPathTimeline"/>
    <dgm:cxn modelId="{F2584FCC-783A-4346-8BB1-BD4939AF0224}" type="presOf" srcId="{5842D3C0-6705-43ED-A043-DE2102ADE320}" destId="{41D0D7DC-3EDA-4DD0-BD55-350039836A9D}" srcOrd="0" destOrd="0" presId="urn:microsoft.com/office/officeart/2017/3/layout/HorizontalPathTimeline"/>
    <dgm:cxn modelId="{A028D2D1-7B9E-4465-AA5E-5B1CE29335FB}" srcId="{850D4BFF-063D-4A62-8018-E74FB7BE3E26}" destId="{2177B43F-D3C2-4B81-A286-5A94F9670384}" srcOrd="0" destOrd="0" parTransId="{174FD39A-FB37-45DE-9D08-C2E1F0A936B4}" sibTransId="{9DA803BA-D3C3-4463-B2E3-84566B9FDFD0}"/>
    <dgm:cxn modelId="{C0EF25D4-DF11-451F-BB8E-56A19FF6F7BC}" type="presOf" srcId="{E1B8CA65-0290-4736-8F59-01008CC9E5F5}" destId="{38221F49-25E4-43F2-B989-DE3F47F405FD}" srcOrd="0" destOrd="0" presId="urn:microsoft.com/office/officeart/2017/3/layout/HorizontalPathTimeline"/>
    <dgm:cxn modelId="{9DA2C2E4-2589-44C3-83BE-C59B0A281609}" srcId="{5842D3C0-6705-43ED-A043-DE2102ADE320}" destId="{850D4BFF-063D-4A62-8018-E74FB7BE3E26}" srcOrd="7" destOrd="0" parTransId="{BA8F6D52-6476-46CA-9FFB-DE34B4814F87}" sibTransId="{78B659AD-593C-4D79-AC70-998C2F607ECD}"/>
    <dgm:cxn modelId="{30FB07E6-5264-49FC-BAD8-ED8A37C82A66}" type="presOf" srcId="{2177B43F-D3C2-4B81-A286-5A94F9670384}" destId="{0F9DC870-05F9-4262-A611-5411CE5ED794}" srcOrd="0" destOrd="0" presId="urn:microsoft.com/office/officeart/2017/3/layout/HorizontalPathTimeline"/>
    <dgm:cxn modelId="{22B342E7-56BA-4AA0-98A9-6B4917997968}" srcId="{39DF71DD-BC2C-4E6B-93D1-5A895D1461B3}" destId="{B3B0576D-E40B-4004-A8B9-57671E0C0D07}" srcOrd="0" destOrd="0" parTransId="{9A836F82-FE08-4914-AB23-957D4595D777}" sibTransId="{251D9CB3-FE1B-46AC-9594-A011CFCCCA58}"/>
    <dgm:cxn modelId="{B2F296EF-DA69-4E9C-821D-537045C9409B}" srcId="{5842D3C0-6705-43ED-A043-DE2102ADE320}" destId="{8CCCE38E-9E1E-410A-B79B-E4F922EC8AF9}" srcOrd="0" destOrd="0" parTransId="{E7BD5625-F3A0-48BE-82A7-8434BE91D797}" sibTransId="{EAE1696D-4666-447C-BF06-CF51E12FCFD1}"/>
    <dgm:cxn modelId="{9CCA81F8-7A6E-45BB-AD20-FC19E9B2E511}" srcId="{8C13C45D-9760-46EE-9E62-9582844CAC11}" destId="{9FF7AB25-767E-458E-8BFB-C0DE29FC4177}" srcOrd="0" destOrd="0" parTransId="{3D3C5355-8D6F-447F-A784-5F6C7319C568}" sibTransId="{E4B5B342-0E84-441E-B170-10388FBB151B}"/>
    <dgm:cxn modelId="{718AC8B1-539F-485B-8172-2C8B3C7AB4DD}" type="presParOf" srcId="{41D0D7DC-3EDA-4DD0-BD55-350039836A9D}" destId="{430ECB38-41FE-4766-8C7B-C012CDBC10A3}" srcOrd="0" destOrd="0" presId="urn:microsoft.com/office/officeart/2017/3/layout/HorizontalPathTimeline"/>
    <dgm:cxn modelId="{42D7CC9B-47C2-4D88-A218-4DE2C35C07DF}" type="presParOf" srcId="{41D0D7DC-3EDA-4DD0-BD55-350039836A9D}" destId="{57CF7485-B646-4E1F-8313-8535FAAAA646}" srcOrd="1" destOrd="0" presId="urn:microsoft.com/office/officeart/2017/3/layout/HorizontalPathTimeline"/>
    <dgm:cxn modelId="{2586D780-9542-4BA4-A653-8B5C9AF84289}" type="presParOf" srcId="{57CF7485-B646-4E1F-8313-8535FAAAA646}" destId="{1C7CC17D-D27B-47D5-8DC7-33C7EE050FC9}" srcOrd="0" destOrd="0" presId="urn:microsoft.com/office/officeart/2017/3/layout/HorizontalPathTimeline"/>
    <dgm:cxn modelId="{23572D20-784A-46C8-8F2C-657F9A58EB65}" type="presParOf" srcId="{1C7CC17D-D27B-47D5-8DC7-33C7EE050FC9}" destId="{35330D30-4968-4406-8F79-5566900D3C89}" srcOrd="0" destOrd="0" presId="urn:microsoft.com/office/officeart/2017/3/layout/HorizontalPathTimeline"/>
    <dgm:cxn modelId="{FFF1146D-6493-4E21-9F7D-FB2DBE7E8EAC}" type="presParOf" srcId="{1C7CC17D-D27B-47D5-8DC7-33C7EE050FC9}" destId="{31E1EA9A-9BB3-480A-A58B-8D6DFD16A09D}" srcOrd="1" destOrd="0" presId="urn:microsoft.com/office/officeart/2017/3/layout/HorizontalPathTimeline"/>
    <dgm:cxn modelId="{186E954A-412C-4CC5-9118-00F1BC0DADF5}" type="presParOf" srcId="{31E1EA9A-9BB3-480A-A58B-8D6DFD16A09D}" destId="{38221F49-25E4-43F2-B989-DE3F47F405FD}" srcOrd="0" destOrd="0" presId="urn:microsoft.com/office/officeart/2017/3/layout/HorizontalPathTimeline"/>
    <dgm:cxn modelId="{640A34AF-3A77-4B87-ABF1-7AC925EDADBE}" type="presParOf" srcId="{31E1EA9A-9BB3-480A-A58B-8D6DFD16A09D}" destId="{E7DB68DC-6D26-47D0-BC54-1753C34E5F9D}" srcOrd="1" destOrd="0" presId="urn:microsoft.com/office/officeart/2017/3/layout/HorizontalPathTimeline"/>
    <dgm:cxn modelId="{33D705ED-5C3C-4C37-8D6C-61E21884A800}" type="presParOf" srcId="{1C7CC17D-D27B-47D5-8DC7-33C7EE050FC9}" destId="{870B0BE1-74F3-4D59-AA4D-9108AB0CC0D7}" srcOrd="2" destOrd="0" presId="urn:microsoft.com/office/officeart/2017/3/layout/HorizontalPathTimeline"/>
    <dgm:cxn modelId="{EBF2216E-E15F-4FFF-B4BA-3F18353C68A6}" type="presParOf" srcId="{1C7CC17D-D27B-47D5-8DC7-33C7EE050FC9}" destId="{ADC1DC8A-AC55-4CF6-9E49-E8673CE254EA}" srcOrd="3" destOrd="0" presId="urn:microsoft.com/office/officeart/2017/3/layout/HorizontalPathTimeline"/>
    <dgm:cxn modelId="{331BF9BC-51AF-43E6-98DA-CCB77457F589}" type="presParOf" srcId="{1C7CC17D-D27B-47D5-8DC7-33C7EE050FC9}" destId="{7437B505-8247-4BD6-A06E-28C6124FAE9D}" srcOrd="4" destOrd="0" presId="urn:microsoft.com/office/officeart/2017/3/layout/HorizontalPathTimeline"/>
    <dgm:cxn modelId="{D5E72E7A-F3D2-4E5C-99E8-A6EB94D15191}" type="presParOf" srcId="{57CF7485-B646-4E1F-8313-8535FAAAA646}" destId="{F110B2E8-84CA-45D3-8E39-D4581C1119C4}" srcOrd="1" destOrd="0" presId="urn:microsoft.com/office/officeart/2017/3/layout/HorizontalPathTimeline"/>
    <dgm:cxn modelId="{EC19A03F-76A5-45D7-B8ED-44735B291646}" type="presParOf" srcId="{57CF7485-B646-4E1F-8313-8535FAAAA646}" destId="{ECF2B445-10FE-41B0-AB8B-60ED2962B9A9}" srcOrd="2" destOrd="0" presId="urn:microsoft.com/office/officeart/2017/3/layout/HorizontalPathTimeline"/>
    <dgm:cxn modelId="{CABF0B38-0503-432B-87DB-B57CE7F5A316}" type="presParOf" srcId="{ECF2B445-10FE-41B0-AB8B-60ED2962B9A9}" destId="{D337AC23-5065-41A8-BD9F-E03B3814119A}" srcOrd="0" destOrd="0" presId="urn:microsoft.com/office/officeart/2017/3/layout/HorizontalPathTimeline"/>
    <dgm:cxn modelId="{2EE88D8F-3D7D-4F93-AD2A-0B27E108222E}" type="presParOf" srcId="{ECF2B445-10FE-41B0-AB8B-60ED2962B9A9}" destId="{1ED2D7F7-6366-4A91-BBC9-6469C32EC55C}" srcOrd="1" destOrd="0" presId="urn:microsoft.com/office/officeart/2017/3/layout/HorizontalPathTimeline"/>
    <dgm:cxn modelId="{991E6E7A-EB84-49E1-A5F8-E551E3502FC8}" type="presParOf" srcId="{1ED2D7F7-6366-4A91-BBC9-6469C32EC55C}" destId="{E2F3FB09-5DA9-4CCE-A159-2B433B04F9F8}" srcOrd="0" destOrd="0" presId="urn:microsoft.com/office/officeart/2017/3/layout/HorizontalPathTimeline"/>
    <dgm:cxn modelId="{830935B3-CF6A-49E5-84F1-6EFFDBD33AFC}" type="presParOf" srcId="{1ED2D7F7-6366-4A91-BBC9-6469C32EC55C}" destId="{59D7E8C5-C1B1-45C5-A4FD-0BF1654452BF}" srcOrd="1" destOrd="0" presId="urn:microsoft.com/office/officeart/2017/3/layout/HorizontalPathTimeline"/>
    <dgm:cxn modelId="{0703E97C-6E0A-4112-990B-2F1FFC4D39B0}" type="presParOf" srcId="{ECF2B445-10FE-41B0-AB8B-60ED2962B9A9}" destId="{82E33877-DD7D-4F07-AB63-5FE9B0B44042}" srcOrd="2" destOrd="0" presId="urn:microsoft.com/office/officeart/2017/3/layout/HorizontalPathTimeline"/>
    <dgm:cxn modelId="{A2957F74-253D-4F0E-97C3-D97A3E060F0D}" type="presParOf" srcId="{ECF2B445-10FE-41B0-AB8B-60ED2962B9A9}" destId="{2B993908-B57B-4FB9-8D05-E5D5F1C0E55C}" srcOrd="3" destOrd="0" presId="urn:microsoft.com/office/officeart/2017/3/layout/HorizontalPathTimeline"/>
    <dgm:cxn modelId="{5968BC68-02E8-4770-9033-BF5A2414D071}" type="presParOf" srcId="{ECF2B445-10FE-41B0-AB8B-60ED2962B9A9}" destId="{A09397C8-E12B-4E93-A73A-1C6744E4D019}" srcOrd="4" destOrd="0" presId="urn:microsoft.com/office/officeart/2017/3/layout/HorizontalPathTimeline"/>
    <dgm:cxn modelId="{16B27C00-2D8E-4660-BD94-2178825A04ED}" type="presParOf" srcId="{57CF7485-B646-4E1F-8313-8535FAAAA646}" destId="{700C3B4B-B75C-422E-9BC8-B204DD553925}" srcOrd="3" destOrd="0" presId="urn:microsoft.com/office/officeart/2017/3/layout/HorizontalPathTimeline"/>
    <dgm:cxn modelId="{F0F626A9-9248-4492-8004-DA6BAD9FB685}" type="presParOf" srcId="{57CF7485-B646-4E1F-8313-8535FAAAA646}" destId="{02465177-42F7-4D70-ADF1-43B5584E2E33}" srcOrd="4" destOrd="0" presId="urn:microsoft.com/office/officeart/2017/3/layout/HorizontalPathTimeline"/>
    <dgm:cxn modelId="{529BC39E-293A-43D3-BEF7-56D6EF8A253A}" type="presParOf" srcId="{02465177-42F7-4D70-ADF1-43B5584E2E33}" destId="{9899A366-C27E-49DF-82F4-22692573ECDA}" srcOrd="0" destOrd="0" presId="urn:microsoft.com/office/officeart/2017/3/layout/HorizontalPathTimeline"/>
    <dgm:cxn modelId="{E6609FFD-D210-4808-95EC-7E8BFFDE13AA}" type="presParOf" srcId="{02465177-42F7-4D70-ADF1-43B5584E2E33}" destId="{6F90F328-BF03-47A4-A602-441633BF383D}" srcOrd="1" destOrd="0" presId="urn:microsoft.com/office/officeart/2017/3/layout/HorizontalPathTimeline"/>
    <dgm:cxn modelId="{06B12335-FA56-4B74-876E-87FBCBAAA95B}" type="presParOf" srcId="{6F90F328-BF03-47A4-A602-441633BF383D}" destId="{C83CC0B3-2634-4C4A-9B99-AE3C23C784DF}" srcOrd="0" destOrd="0" presId="urn:microsoft.com/office/officeart/2017/3/layout/HorizontalPathTimeline"/>
    <dgm:cxn modelId="{02F624ED-54C0-43F1-9445-7D3CDB27A95B}" type="presParOf" srcId="{6F90F328-BF03-47A4-A602-441633BF383D}" destId="{5825C8AC-9937-4A3C-8186-BC6B05A665AE}" srcOrd="1" destOrd="0" presId="urn:microsoft.com/office/officeart/2017/3/layout/HorizontalPathTimeline"/>
    <dgm:cxn modelId="{8245D7FE-E56C-4241-85DE-CE079AA40497}" type="presParOf" srcId="{02465177-42F7-4D70-ADF1-43B5584E2E33}" destId="{55DBFA9D-6E6D-4AF4-A9F3-6A785BE598E3}" srcOrd="2" destOrd="0" presId="urn:microsoft.com/office/officeart/2017/3/layout/HorizontalPathTimeline"/>
    <dgm:cxn modelId="{480137EE-2E26-4426-A8E9-6142B13C8C16}" type="presParOf" srcId="{02465177-42F7-4D70-ADF1-43B5584E2E33}" destId="{0E7E16E0-F504-4024-A173-872622CD2FE0}" srcOrd="3" destOrd="0" presId="urn:microsoft.com/office/officeart/2017/3/layout/HorizontalPathTimeline"/>
    <dgm:cxn modelId="{6BD84611-6939-46FA-8566-C5CB68EF73FD}" type="presParOf" srcId="{02465177-42F7-4D70-ADF1-43B5584E2E33}" destId="{8DBC6C45-0F17-42E3-843B-8173CC43C8C6}" srcOrd="4" destOrd="0" presId="urn:microsoft.com/office/officeart/2017/3/layout/HorizontalPathTimeline"/>
    <dgm:cxn modelId="{563DF859-5104-4D95-8D98-3550F2AAF433}" type="presParOf" srcId="{57CF7485-B646-4E1F-8313-8535FAAAA646}" destId="{42C9AC24-F680-4743-9436-5E88841594F0}" srcOrd="5" destOrd="0" presId="urn:microsoft.com/office/officeart/2017/3/layout/HorizontalPathTimeline"/>
    <dgm:cxn modelId="{9B20224C-8C8C-42D0-80E6-EAD755489B9F}" type="presParOf" srcId="{57CF7485-B646-4E1F-8313-8535FAAAA646}" destId="{D919464D-9592-4E4F-99E9-90E00B0540B7}" srcOrd="6" destOrd="0" presId="urn:microsoft.com/office/officeart/2017/3/layout/HorizontalPathTimeline"/>
    <dgm:cxn modelId="{2DA39BF8-3631-4210-803B-4E687CF05E84}" type="presParOf" srcId="{D919464D-9592-4E4F-99E9-90E00B0540B7}" destId="{D271902E-1ADC-4070-87D9-56574CF53431}" srcOrd="0" destOrd="0" presId="urn:microsoft.com/office/officeart/2017/3/layout/HorizontalPathTimeline"/>
    <dgm:cxn modelId="{2F31112C-DF76-4592-AAA0-AE8D4A81A467}" type="presParOf" srcId="{D919464D-9592-4E4F-99E9-90E00B0540B7}" destId="{8672A57C-8BD9-40CC-8E35-180D60131A74}" srcOrd="1" destOrd="0" presId="urn:microsoft.com/office/officeart/2017/3/layout/HorizontalPathTimeline"/>
    <dgm:cxn modelId="{D7140446-42D0-40E7-B5AF-EC4BEEF81565}" type="presParOf" srcId="{8672A57C-8BD9-40CC-8E35-180D60131A74}" destId="{3F970010-0781-4C2D-83C3-836EFB0368F7}" srcOrd="0" destOrd="0" presId="urn:microsoft.com/office/officeart/2017/3/layout/HorizontalPathTimeline"/>
    <dgm:cxn modelId="{8EF965BF-A1DA-46DC-99F0-25602EF506DC}" type="presParOf" srcId="{8672A57C-8BD9-40CC-8E35-180D60131A74}" destId="{7C9CD6B0-D8FD-4026-BE79-FC360EE43F61}" srcOrd="1" destOrd="0" presId="urn:microsoft.com/office/officeart/2017/3/layout/HorizontalPathTimeline"/>
    <dgm:cxn modelId="{8CCEE3AA-5BAE-438D-8C5F-BD90635649A8}" type="presParOf" srcId="{D919464D-9592-4E4F-99E9-90E00B0540B7}" destId="{801F0B53-1C32-4A20-AB50-EBAB6484C3FD}" srcOrd="2" destOrd="0" presId="urn:microsoft.com/office/officeart/2017/3/layout/HorizontalPathTimeline"/>
    <dgm:cxn modelId="{6F0AE52D-E000-467A-97A9-A2A20C4DE813}" type="presParOf" srcId="{D919464D-9592-4E4F-99E9-90E00B0540B7}" destId="{7B5C25D8-138C-475D-AD2F-B84C10CDEA89}" srcOrd="3" destOrd="0" presId="urn:microsoft.com/office/officeart/2017/3/layout/HorizontalPathTimeline"/>
    <dgm:cxn modelId="{6A54D934-6903-4AEE-B45E-9042600784D4}" type="presParOf" srcId="{D919464D-9592-4E4F-99E9-90E00B0540B7}" destId="{91785A8F-782C-4EFD-BC1D-227C6A465F37}" srcOrd="4" destOrd="0" presId="urn:microsoft.com/office/officeart/2017/3/layout/HorizontalPathTimeline"/>
    <dgm:cxn modelId="{B05D5756-3EF1-47BF-AFF4-D8529D45A786}" type="presParOf" srcId="{57CF7485-B646-4E1F-8313-8535FAAAA646}" destId="{9B07084A-451E-4C10-8F36-AEE989800B5C}" srcOrd="7" destOrd="0" presId="urn:microsoft.com/office/officeart/2017/3/layout/HorizontalPathTimeline"/>
    <dgm:cxn modelId="{40E69694-A679-4EC5-99C4-B331A43C1461}" type="presParOf" srcId="{57CF7485-B646-4E1F-8313-8535FAAAA646}" destId="{24B2C52F-BBDA-4015-BC4C-A21775851B75}" srcOrd="8" destOrd="0" presId="urn:microsoft.com/office/officeart/2017/3/layout/HorizontalPathTimeline"/>
    <dgm:cxn modelId="{7558F02F-F8E5-4C7C-BD14-B1F444C70D20}" type="presParOf" srcId="{24B2C52F-BBDA-4015-BC4C-A21775851B75}" destId="{2ECA2E99-4280-4A93-91E1-A63EEDEADF24}" srcOrd="0" destOrd="0" presId="urn:microsoft.com/office/officeart/2017/3/layout/HorizontalPathTimeline"/>
    <dgm:cxn modelId="{D080B468-8A64-47CB-97AD-FC90E708AFAD}" type="presParOf" srcId="{24B2C52F-BBDA-4015-BC4C-A21775851B75}" destId="{D61D5929-06EB-47A6-AEAD-A5ED02423D60}" srcOrd="1" destOrd="0" presId="urn:microsoft.com/office/officeart/2017/3/layout/HorizontalPathTimeline"/>
    <dgm:cxn modelId="{F41891CD-1EE4-4982-BB5A-D6B15186C441}" type="presParOf" srcId="{D61D5929-06EB-47A6-AEAD-A5ED02423D60}" destId="{39A392F5-5690-4E3F-B8A8-EFF4F2C890B7}" srcOrd="0" destOrd="0" presId="urn:microsoft.com/office/officeart/2017/3/layout/HorizontalPathTimeline"/>
    <dgm:cxn modelId="{87E32197-8FD5-4E7C-B588-972EE11C9129}" type="presParOf" srcId="{D61D5929-06EB-47A6-AEAD-A5ED02423D60}" destId="{C96878DC-2255-4A7D-AFCE-E8FC4629560B}" srcOrd="1" destOrd="0" presId="urn:microsoft.com/office/officeart/2017/3/layout/HorizontalPathTimeline"/>
    <dgm:cxn modelId="{D6B88F7E-5473-4A54-AB9F-9F1DA3B9627C}" type="presParOf" srcId="{24B2C52F-BBDA-4015-BC4C-A21775851B75}" destId="{A7ABE314-8F0E-4427-9F7C-A1E40EDAB6CB}" srcOrd="2" destOrd="0" presId="urn:microsoft.com/office/officeart/2017/3/layout/HorizontalPathTimeline"/>
    <dgm:cxn modelId="{E210E53C-DADF-4593-891A-52FC676CBFE6}" type="presParOf" srcId="{24B2C52F-BBDA-4015-BC4C-A21775851B75}" destId="{25CB4C1F-5C9E-4697-9130-A8A9CACD0C2C}" srcOrd="3" destOrd="0" presId="urn:microsoft.com/office/officeart/2017/3/layout/HorizontalPathTimeline"/>
    <dgm:cxn modelId="{204CC9BC-63B0-48B2-8462-DFDED33B7D91}" type="presParOf" srcId="{24B2C52F-BBDA-4015-BC4C-A21775851B75}" destId="{A6CD5E50-AED6-4F1D-B426-81537DBEE998}" srcOrd="4" destOrd="0" presId="urn:microsoft.com/office/officeart/2017/3/layout/HorizontalPathTimeline"/>
    <dgm:cxn modelId="{942236D2-8117-44C5-92A0-936192F21891}" type="presParOf" srcId="{57CF7485-B646-4E1F-8313-8535FAAAA646}" destId="{924824DD-6581-4175-984F-07A3AE24F9C3}" srcOrd="9" destOrd="0" presId="urn:microsoft.com/office/officeart/2017/3/layout/HorizontalPathTimeline"/>
    <dgm:cxn modelId="{82CA2B79-0C37-4DB1-8A8B-DBBAFA341DE2}" type="presParOf" srcId="{57CF7485-B646-4E1F-8313-8535FAAAA646}" destId="{73FE0915-44F5-4606-9F72-452EEF1ACF2C}" srcOrd="10" destOrd="0" presId="urn:microsoft.com/office/officeart/2017/3/layout/HorizontalPathTimeline"/>
    <dgm:cxn modelId="{D38F5194-6E0C-4EA3-93B5-54D16140A993}" type="presParOf" srcId="{73FE0915-44F5-4606-9F72-452EEF1ACF2C}" destId="{965BCE67-810D-45B8-9B98-179866EF20D6}" srcOrd="0" destOrd="0" presId="urn:microsoft.com/office/officeart/2017/3/layout/HorizontalPathTimeline"/>
    <dgm:cxn modelId="{812E39DF-8972-46A1-A868-136F7E069441}" type="presParOf" srcId="{73FE0915-44F5-4606-9F72-452EEF1ACF2C}" destId="{92FB8680-AD81-48B7-BAC7-A9D305552471}" srcOrd="1" destOrd="0" presId="urn:microsoft.com/office/officeart/2017/3/layout/HorizontalPathTimeline"/>
    <dgm:cxn modelId="{7FCE9A44-0382-449D-AE90-5B5C49926721}" type="presParOf" srcId="{92FB8680-AD81-48B7-BAC7-A9D305552471}" destId="{06ACB231-D51F-4B56-9493-8E604D7A0074}" srcOrd="0" destOrd="0" presId="urn:microsoft.com/office/officeart/2017/3/layout/HorizontalPathTimeline"/>
    <dgm:cxn modelId="{DAB1D04C-5476-45FB-A978-7EF8E24CFB09}" type="presParOf" srcId="{92FB8680-AD81-48B7-BAC7-A9D305552471}" destId="{97F62214-EF93-467E-9515-F6B6AC21A9AB}" srcOrd="1" destOrd="0" presId="urn:microsoft.com/office/officeart/2017/3/layout/HorizontalPathTimeline"/>
    <dgm:cxn modelId="{CFAE7489-DC8C-4024-8CF7-7EAA47049C0D}" type="presParOf" srcId="{73FE0915-44F5-4606-9F72-452EEF1ACF2C}" destId="{FDF7C599-EDDC-4090-8ED7-53081FBB5852}" srcOrd="2" destOrd="0" presId="urn:microsoft.com/office/officeart/2017/3/layout/HorizontalPathTimeline"/>
    <dgm:cxn modelId="{E64FE934-8685-4086-854C-A2D081F321A2}" type="presParOf" srcId="{73FE0915-44F5-4606-9F72-452EEF1ACF2C}" destId="{D0E45FE7-3C8E-415D-82A7-C81BF1A967C8}" srcOrd="3" destOrd="0" presId="urn:microsoft.com/office/officeart/2017/3/layout/HorizontalPathTimeline"/>
    <dgm:cxn modelId="{7E54D710-E35F-40D7-8FC7-4547B46B1358}" type="presParOf" srcId="{73FE0915-44F5-4606-9F72-452EEF1ACF2C}" destId="{F62CEC0D-55DF-455C-8548-668B43C4A623}" srcOrd="4" destOrd="0" presId="urn:microsoft.com/office/officeart/2017/3/layout/HorizontalPathTimeline"/>
    <dgm:cxn modelId="{88E1E917-2D02-40E9-8123-DAC1C7324DEB}" type="presParOf" srcId="{57CF7485-B646-4E1F-8313-8535FAAAA646}" destId="{EC145B86-8A4F-4022-8978-EDB54ADA3DED}" srcOrd="11" destOrd="0" presId="urn:microsoft.com/office/officeart/2017/3/layout/HorizontalPathTimeline"/>
    <dgm:cxn modelId="{E6B0117A-DF20-45FD-A081-7938F32CF75D}" type="presParOf" srcId="{57CF7485-B646-4E1F-8313-8535FAAAA646}" destId="{11E0553F-7F9C-4C75-B538-4CB2246EFC78}" srcOrd="12" destOrd="0" presId="urn:microsoft.com/office/officeart/2017/3/layout/HorizontalPathTimeline"/>
    <dgm:cxn modelId="{21814578-27A0-4376-8EDF-62CC3D2EA33D}" type="presParOf" srcId="{11E0553F-7F9C-4C75-B538-4CB2246EFC78}" destId="{DA79CB9F-550B-40ED-8C24-2B0F81777D90}" srcOrd="0" destOrd="0" presId="urn:microsoft.com/office/officeart/2017/3/layout/HorizontalPathTimeline"/>
    <dgm:cxn modelId="{AE559EBD-8252-4564-AB03-3318A0A9F07B}" type="presParOf" srcId="{11E0553F-7F9C-4C75-B538-4CB2246EFC78}" destId="{23379B63-8CCE-41DA-9EDA-BAD24BDE3BAD}" srcOrd="1" destOrd="0" presId="urn:microsoft.com/office/officeart/2017/3/layout/HorizontalPathTimeline"/>
    <dgm:cxn modelId="{A07D857D-F992-4DF0-92FE-01EC01492DC7}" type="presParOf" srcId="{23379B63-8CCE-41DA-9EDA-BAD24BDE3BAD}" destId="{5F753B2B-F4D8-449B-8DA5-4E9B26BE3AD5}" srcOrd="0" destOrd="0" presId="urn:microsoft.com/office/officeart/2017/3/layout/HorizontalPathTimeline"/>
    <dgm:cxn modelId="{6A01290C-7122-4E30-A38F-3535C27C3A0F}" type="presParOf" srcId="{23379B63-8CCE-41DA-9EDA-BAD24BDE3BAD}" destId="{B6DAF553-3106-4910-A363-C47B42EE3BDC}" srcOrd="1" destOrd="0" presId="urn:microsoft.com/office/officeart/2017/3/layout/HorizontalPathTimeline"/>
    <dgm:cxn modelId="{F87B3643-F564-4E29-8CB2-5A630FEFE32F}" type="presParOf" srcId="{11E0553F-7F9C-4C75-B538-4CB2246EFC78}" destId="{C049985A-D628-491D-BE34-943A432ED7E5}" srcOrd="2" destOrd="0" presId="urn:microsoft.com/office/officeart/2017/3/layout/HorizontalPathTimeline"/>
    <dgm:cxn modelId="{ACA48274-FD49-40D2-9210-C293B965E385}" type="presParOf" srcId="{11E0553F-7F9C-4C75-B538-4CB2246EFC78}" destId="{57E5AC43-6741-420B-95DC-BAB8CE2B6D70}" srcOrd="3" destOrd="0" presId="urn:microsoft.com/office/officeart/2017/3/layout/HorizontalPathTimeline"/>
    <dgm:cxn modelId="{8A0F7931-AF2E-42EE-8FDE-90EE863A8283}" type="presParOf" srcId="{11E0553F-7F9C-4C75-B538-4CB2246EFC78}" destId="{EBC855DA-9E2F-43C5-868C-097C750EB609}" srcOrd="4" destOrd="0" presId="urn:microsoft.com/office/officeart/2017/3/layout/HorizontalPathTimeline"/>
    <dgm:cxn modelId="{8C1C646F-486D-4CB3-BF6E-87FBCB0CB49E}" type="presParOf" srcId="{57CF7485-B646-4E1F-8313-8535FAAAA646}" destId="{66B003BA-8B30-4818-882A-79AFA40812AA}" srcOrd="13" destOrd="0" presId="urn:microsoft.com/office/officeart/2017/3/layout/HorizontalPathTimeline"/>
    <dgm:cxn modelId="{12168ECF-2E11-4674-8DCF-EBD7F0FE8222}" type="presParOf" srcId="{57CF7485-B646-4E1F-8313-8535FAAAA646}" destId="{B9C7B802-DFF6-4930-9BED-E0F498B92249}" srcOrd="14" destOrd="0" presId="urn:microsoft.com/office/officeart/2017/3/layout/HorizontalPathTimeline"/>
    <dgm:cxn modelId="{35D02190-10EF-49A2-875D-716F1F624F52}" type="presParOf" srcId="{B9C7B802-DFF6-4930-9BED-E0F498B92249}" destId="{EF32F5A5-CA29-40E2-ACE5-86FA6B27C141}" srcOrd="0" destOrd="0" presId="urn:microsoft.com/office/officeart/2017/3/layout/HorizontalPathTimeline"/>
    <dgm:cxn modelId="{BD9C906E-9EAD-453F-9286-47C51AEEA821}" type="presParOf" srcId="{B9C7B802-DFF6-4930-9BED-E0F498B92249}" destId="{92BC0517-C511-4417-AAD8-44775BF00C3F}" srcOrd="1" destOrd="0" presId="urn:microsoft.com/office/officeart/2017/3/layout/HorizontalPathTimeline"/>
    <dgm:cxn modelId="{3CD8C0BA-A18B-4AC1-95B9-0C3BDAA32D32}" type="presParOf" srcId="{92BC0517-C511-4417-AAD8-44775BF00C3F}" destId="{0F9DC870-05F9-4262-A611-5411CE5ED794}" srcOrd="0" destOrd="0" presId="urn:microsoft.com/office/officeart/2017/3/layout/HorizontalPathTimeline"/>
    <dgm:cxn modelId="{532B919A-B680-4BD0-85C6-50E102BB1850}" type="presParOf" srcId="{92BC0517-C511-4417-AAD8-44775BF00C3F}" destId="{9DF11A10-C6CE-4963-86D1-2461F34047A3}" srcOrd="1" destOrd="0" presId="urn:microsoft.com/office/officeart/2017/3/layout/HorizontalPathTimeline"/>
    <dgm:cxn modelId="{00B5A09E-3B43-4B84-A5E9-1EE15860B8B4}" type="presParOf" srcId="{B9C7B802-DFF6-4930-9BED-E0F498B92249}" destId="{EBA27807-726B-45FF-A5C6-EB9D4F98E0F2}" srcOrd="2" destOrd="0" presId="urn:microsoft.com/office/officeart/2017/3/layout/HorizontalPathTimeline"/>
    <dgm:cxn modelId="{67D61BB5-AB1C-4BC1-B42D-27B4743A833F}" type="presParOf" srcId="{B9C7B802-DFF6-4930-9BED-E0F498B92249}" destId="{9DC21608-3946-45D9-8EBA-FC66939EAE62}" srcOrd="3" destOrd="0" presId="urn:microsoft.com/office/officeart/2017/3/layout/HorizontalPathTimeline"/>
    <dgm:cxn modelId="{C1FDBAE3-3A69-45C2-8ADC-3AECADD97763}" type="presParOf" srcId="{B9C7B802-DFF6-4930-9BED-E0F498B92249}" destId="{D8CB34CF-3C1D-42C2-BDE3-D5CBFDAB2A64}" srcOrd="4" destOrd="0" presId="urn:microsoft.com/office/officeart/2017/3/layout/HorizontalPath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842D3C0-6705-43ED-A043-DE2102ADE320}" type="doc">
      <dgm:prSet loTypeId="urn:microsoft.com/office/officeart/2017/3/layout/HorizontalPathTimeline" loCatId="process" qsTypeId="urn:microsoft.com/office/officeart/2005/8/quickstyle/simple1" qsCatId="simple" csTypeId="urn:microsoft.com/office/officeart/2005/8/colors/accent1_2" csCatId="accent1" phldr="1"/>
      <dgm:spPr/>
      <dgm:t>
        <a:bodyPr/>
        <a:lstStyle/>
        <a:p>
          <a:endParaRPr lang="en-US"/>
        </a:p>
      </dgm:t>
    </dgm:pt>
    <dgm:pt modelId="{8CCCE38E-9E1E-410A-B79B-E4F922EC8AF9}">
      <dgm:prSet custT="1"/>
      <dgm:spPr/>
      <dgm:t>
        <a:bodyPr/>
        <a:lstStyle/>
        <a:p>
          <a:pPr>
            <a:defRPr b="1"/>
          </a:pPr>
          <a:r>
            <a:rPr lang="en-US" sz="1400">
              <a:latin typeface="Segoe UI" panose="020B0502040204020203" pitchFamily="34" charset="0"/>
              <a:cs typeface="Segoe UI" panose="020B0502040204020203" pitchFamily="34" charset="0"/>
            </a:rPr>
            <a:t>14:20 – 14:30</a:t>
          </a:r>
        </a:p>
      </dgm:t>
    </dgm:pt>
    <dgm:pt modelId="{E7BD5625-F3A0-48BE-82A7-8434BE91D797}" type="parTrans" cxnId="{B2F296EF-DA69-4E9C-821D-537045C9409B}">
      <dgm:prSet/>
      <dgm:spPr/>
      <dgm:t>
        <a:bodyPr/>
        <a:lstStyle/>
        <a:p>
          <a:endParaRPr lang="en-US"/>
        </a:p>
      </dgm:t>
    </dgm:pt>
    <dgm:pt modelId="{EAE1696D-4666-447C-BF06-CF51E12FCFD1}" type="sibTrans" cxnId="{B2F296EF-DA69-4E9C-821D-537045C9409B}">
      <dgm:prSet/>
      <dgm:spPr/>
      <dgm:t>
        <a:bodyPr/>
        <a:lstStyle/>
        <a:p>
          <a:endParaRPr lang="en-US"/>
        </a:p>
      </dgm:t>
    </dgm:pt>
    <dgm:pt modelId="{C75B6985-87A4-442F-8D72-9FAB73B48BD1}">
      <dgm:prSet custT="1"/>
      <dgm:spPr/>
      <dgm:t>
        <a:bodyPr/>
        <a:lstStyle/>
        <a:p>
          <a:r>
            <a:rPr lang="en-US" sz="1050" dirty="0">
              <a:latin typeface="Segoe UI" panose="020B0502040204020203" pitchFamily="34" charset="0"/>
              <a:cs typeface="Segoe UI" panose="020B0502040204020203" pitchFamily="34" charset="0"/>
            </a:rPr>
            <a:t>Rock your Profile and Resume Builder with LinkedIn​</a:t>
          </a:r>
          <a:br>
            <a:rPr lang="en-US" sz="1050" dirty="0">
              <a:latin typeface="Segoe UI" panose="020B0502040204020203" pitchFamily="34" charset="0"/>
              <a:cs typeface="Segoe UI" panose="020B0502040204020203" pitchFamily="34" charset="0"/>
            </a:rPr>
          </a:br>
          <a:r>
            <a:rPr lang="en-US" sz="1050" dirty="0">
              <a:latin typeface="Segoe UI" panose="020B0502040204020203" pitchFamily="34" charset="0"/>
              <a:cs typeface="Segoe UI" panose="020B0502040204020203" pitchFamily="34" charset="0"/>
            </a:rPr>
            <a:t>Speaker: Gianluca Sanfilippo​</a:t>
          </a:r>
        </a:p>
      </dgm:t>
    </dgm:pt>
    <dgm:pt modelId="{8A515717-212A-4E68-B612-0FCF84D5E2DC}" type="parTrans" cxnId="{0268793E-B6F7-46E4-89E4-40A47BF8EFF0}">
      <dgm:prSet/>
      <dgm:spPr/>
      <dgm:t>
        <a:bodyPr/>
        <a:lstStyle/>
        <a:p>
          <a:endParaRPr lang="en-US"/>
        </a:p>
      </dgm:t>
    </dgm:pt>
    <dgm:pt modelId="{25AD168C-6D7A-4981-B8E8-DEF6439ADA3D}" type="sibTrans" cxnId="{0268793E-B6F7-46E4-89E4-40A47BF8EFF0}">
      <dgm:prSet/>
      <dgm:spPr/>
      <dgm:t>
        <a:bodyPr/>
        <a:lstStyle/>
        <a:p>
          <a:endParaRPr lang="en-US"/>
        </a:p>
      </dgm:t>
    </dgm:pt>
    <dgm:pt modelId="{E0226231-21F5-4381-9578-3D85DBCCE107}">
      <dgm:prSet custT="1"/>
      <dgm:spPr/>
      <dgm:t>
        <a:bodyPr/>
        <a:lstStyle/>
        <a:p>
          <a:pPr>
            <a:defRPr b="1"/>
          </a:pPr>
          <a:r>
            <a:rPr lang="en-US" sz="1400">
              <a:latin typeface="Segoe UI" panose="020B0502040204020203" pitchFamily="34" charset="0"/>
              <a:cs typeface="Segoe UI" panose="020B0502040204020203" pitchFamily="34" charset="0"/>
            </a:rPr>
            <a:t>14:30 – 14:40</a:t>
          </a:r>
        </a:p>
      </dgm:t>
    </dgm:pt>
    <dgm:pt modelId="{AA544486-338B-40DC-85C7-B8E4B0EC4C0B}" type="parTrans" cxnId="{AE965E84-DDF8-4E22-BE45-B8FFDCF79A15}">
      <dgm:prSet/>
      <dgm:spPr/>
      <dgm:t>
        <a:bodyPr/>
        <a:lstStyle/>
        <a:p>
          <a:endParaRPr lang="en-US"/>
        </a:p>
      </dgm:t>
    </dgm:pt>
    <dgm:pt modelId="{13287095-4DCC-4BB9-9D06-3AD76B956285}" type="sibTrans" cxnId="{AE965E84-DDF8-4E22-BE45-B8FFDCF79A15}">
      <dgm:prSet/>
      <dgm:spPr/>
      <dgm:t>
        <a:bodyPr/>
        <a:lstStyle/>
        <a:p>
          <a:endParaRPr lang="en-US"/>
        </a:p>
      </dgm:t>
    </dgm:pt>
    <dgm:pt modelId="{704BF97E-DDA2-4010-9362-9CCDBD8A831E}">
      <dgm:prSet custT="1"/>
      <dgm:spPr/>
      <dgm:t>
        <a:bodyPr/>
        <a:lstStyle/>
        <a:p>
          <a:r>
            <a:rPr lang="en-US" sz="1050">
              <a:latin typeface="Segoe UI" panose="020B0502040204020203" pitchFamily="34" charset="0"/>
              <a:cs typeface="Segoe UI" panose="020B0502040204020203" pitchFamily="34" charset="0"/>
            </a:rPr>
            <a:t>Microsoft Certifications and the road to a tech job​</a:t>
          </a:r>
          <a:br>
            <a:rPr lang="en-US" sz="1050">
              <a:latin typeface="Segoe UI" panose="020B0502040204020203" pitchFamily="34" charset="0"/>
              <a:cs typeface="Segoe UI" panose="020B0502040204020203" pitchFamily="34" charset="0"/>
            </a:rPr>
          </a:br>
          <a:r>
            <a:rPr lang="en-US" sz="1050">
              <a:latin typeface="Segoe UI" panose="020B0502040204020203" pitchFamily="34" charset="0"/>
              <a:cs typeface="Segoe UI" panose="020B0502040204020203" pitchFamily="34" charset="0"/>
            </a:rPr>
            <a:t>Speaker Rosen Georgiev​</a:t>
          </a:r>
        </a:p>
      </dgm:t>
    </dgm:pt>
    <dgm:pt modelId="{E01AF398-ADE8-4896-B01C-3547DC1A5754}" type="parTrans" cxnId="{0D2341D5-EC42-47FA-8C5F-E0B02F7D1DBD}">
      <dgm:prSet/>
      <dgm:spPr/>
      <dgm:t>
        <a:bodyPr/>
        <a:lstStyle/>
        <a:p>
          <a:endParaRPr lang="en-US"/>
        </a:p>
      </dgm:t>
    </dgm:pt>
    <dgm:pt modelId="{E70449B9-48F9-42F8-A563-BC6753348C2A}" type="sibTrans" cxnId="{0D2341D5-EC42-47FA-8C5F-E0B02F7D1DBD}">
      <dgm:prSet/>
      <dgm:spPr/>
      <dgm:t>
        <a:bodyPr/>
        <a:lstStyle/>
        <a:p>
          <a:endParaRPr lang="en-US"/>
        </a:p>
      </dgm:t>
    </dgm:pt>
    <dgm:pt modelId="{C1DD54A2-BDFC-4120-A042-5DDF9F71B76A}">
      <dgm:prSet custT="1"/>
      <dgm:spPr/>
      <dgm:t>
        <a:bodyPr/>
        <a:lstStyle/>
        <a:p>
          <a:pPr>
            <a:defRPr b="1"/>
          </a:pPr>
          <a:r>
            <a:rPr lang="en-US" sz="1400">
              <a:latin typeface="Segoe UI" panose="020B0502040204020203" pitchFamily="34" charset="0"/>
              <a:cs typeface="Segoe UI" panose="020B0502040204020203" pitchFamily="34" charset="0"/>
            </a:rPr>
            <a:t>14:40 – 14:50</a:t>
          </a:r>
        </a:p>
      </dgm:t>
    </dgm:pt>
    <dgm:pt modelId="{9149DA5B-4D30-4A1A-90FB-548367F0ED53}" type="parTrans" cxnId="{1DBF5DD7-C089-4E82-BDDE-2FCE85C67E19}">
      <dgm:prSet/>
      <dgm:spPr/>
      <dgm:t>
        <a:bodyPr/>
        <a:lstStyle/>
        <a:p>
          <a:endParaRPr lang="en-US"/>
        </a:p>
      </dgm:t>
    </dgm:pt>
    <dgm:pt modelId="{12F5CD10-E047-4B17-86A9-CD596AA04216}" type="sibTrans" cxnId="{1DBF5DD7-C089-4E82-BDDE-2FCE85C67E19}">
      <dgm:prSet/>
      <dgm:spPr/>
      <dgm:t>
        <a:bodyPr/>
        <a:lstStyle/>
        <a:p>
          <a:endParaRPr lang="en-US"/>
        </a:p>
      </dgm:t>
    </dgm:pt>
    <dgm:pt modelId="{B408F564-187E-45F5-9944-B3DF7334FA87}">
      <dgm:prSet custT="1"/>
      <dgm:spPr>
        <a:solidFill>
          <a:schemeClr val="accent1">
            <a:lumMod val="60000"/>
            <a:lumOff val="40000"/>
            <a:alpha val="90000"/>
          </a:schemeClr>
        </a:solidFill>
      </dgm:spPr>
      <dgm:t>
        <a:bodyPr/>
        <a:lstStyle/>
        <a:p>
          <a:r>
            <a:rPr lang="en-US" sz="1050" dirty="0">
              <a:latin typeface="Segoe UI" panose="020B0502040204020203" pitchFamily="34" charset="0"/>
              <a:cs typeface="Segoe UI" panose="020B0502040204020203" pitchFamily="34" charset="0"/>
            </a:rPr>
            <a:t>Ambassadors showcase - Standing out from the crowd what the ambassadors badge did for me.​</a:t>
          </a:r>
          <a:br>
            <a:rPr lang="en-US" sz="1050" dirty="0">
              <a:latin typeface="Segoe UI" panose="020B0502040204020203" pitchFamily="34" charset="0"/>
              <a:cs typeface="Segoe UI" panose="020B0502040204020203" pitchFamily="34" charset="0"/>
            </a:rPr>
          </a:br>
          <a:r>
            <a:rPr lang="en-US" sz="1050" dirty="0">
              <a:latin typeface="Segoe UI" panose="020B0502040204020203" pitchFamily="34" charset="0"/>
              <a:cs typeface="Segoe UI" panose="020B0502040204020203" pitchFamily="34" charset="0"/>
            </a:rPr>
            <a:t>Speaker Salman Chishti​</a:t>
          </a:r>
        </a:p>
      </dgm:t>
    </dgm:pt>
    <dgm:pt modelId="{E359622A-83B9-4720-ADA5-1E87149202DB}" type="parTrans" cxnId="{10EE36AB-9E76-4D3C-9C08-9CD8E50B7B8D}">
      <dgm:prSet/>
      <dgm:spPr/>
      <dgm:t>
        <a:bodyPr/>
        <a:lstStyle/>
        <a:p>
          <a:endParaRPr lang="en-US"/>
        </a:p>
      </dgm:t>
    </dgm:pt>
    <dgm:pt modelId="{B38875AE-0EE8-42CF-BA3D-EDD95AD8CD4A}" type="sibTrans" cxnId="{10EE36AB-9E76-4D3C-9C08-9CD8E50B7B8D}">
      <dgm:prSet/>
      <dgm:spPr/>
      <dgm:t>
        <a:bodyPr/>
        <a:lstStyle/>
        <a:p>
          <a:endParaRPr lang="en-US"/>
        </a:p>
      </dgm:t>
    </dgm:pt>
    <dgm:pt modelId="{6D70308B-0F84-4650-8E11-9CFB8913484F}">
      <dgm:prSet custT="1"/>
      <dgm:spPr/>
      <dgm:t>
        <a:bodyPr/>
        <a:lstStyle/>
        <a:p>
          <a:pPr>
            <a:defRPr b="1"/>
          </a:pPr>
          <a:r>
            <a:rPr lang="en-US" sz="1400">
              <a:latin typeface="Segoe UI" panose="020B0502040204020203" pitchFamily="34" charset="0"/>
              <a:cs typeface="Segoe UI" panose="020B0502040204020203" pitchFamily="34" charset="0"/>
            </a:rPr>
            <a:t>15:00 – 15:20</a:t>
          </a:r>
        </a:p>
      </dgm:t>
    </dgm:pt>
    <dgm:pt modelId="{58A061C4-6EFA-4C78-A267-5B2F623C5F75}" type="parTrans" cxnId="{4FFC8943-CCCA-45FD-9555-E0495A6A90E7}">
      <dgm:prSet/>
      <dgm:spPr/>
      <dgm:t>
        <a:bodyPr/>
        <a:lstStyle/>
        <a:p>
          <a:endParaRPr lang="en-US"/>
        </a:p>
      </dgm:t>
    </dgm:pt>
    <dgm:pt modelId="{0EAE12C8-B46E-49BB-A737-9EA47B652345}" type="sibTrans" cxnId="{4FFC8943-CCCA-45FD-9555-E0495A6A90E7}">
      <dgm:prSet/>
      <dgm:spPr/>
      <dgm:t>
        <a:bodyPr/>
        <a:lstStyle/>
        <a:p>
          <a:endParaRPr lang="en-US"/>
        </a:p>
      </dgm:t>
    </dgm:pt>
    <dgm:pt modelId="{F6EC54FB-BF79-4740-9777-5842FF1F5E6D}">
      <dgm:prSet custT="1"/>
      <dgm:spPr/>
      <dgm:t>
        <a:bodyPr/>
        <a:lstStyle/>
        <a:p>
          <a:r>
            <a:rPr lang="en-US" sz="1050" dirty="0">
              <a:latin typeface="Segoe UI" panose="020B0502040204020203" pitchFamily="34" charset="0"/>
              <a:cs typeface="Segoe UI" panose="020B0502040204020203" pitchFamily="34" charset="0"/>
            </a:rPr>
            <a:t>Ambassadors showcase - Ambassadors in the community – how to work with your dev community​</a:t>
          </a:r>
          <a:br>
            <a:rPr lang="en-US" sz="1050" dirty="0">
              <a:latin typeface="Segoe UI" panose="020B0502040204020203" pitchFamily="34" charset="0"/>
              <a:cs typeface="Segoe UI" panose="020B0502040204020203" pitchFamily="34" charset="0"/>
            </a:rPr>
          </a:br>
          <a:r>
            <a:rPr lang="en-US" sz="1050" dirty="0">
              <a:latin typeface="Segoe UI" panose="020B0502040204020203" pitchFamily="34" charset="0"/>
              <a:cs typeface="Segoe UI" panose="020B0502040204020203" pitchFamily="34" charset="0"/>
            </a:rPr>
            <a:t>Speaker Salman Chishti and Susie Yang​</a:t>
          </a:r>
        </a:p>
      </dgm:t>
    </dgm:pt>
    <dgm:pt modelId="{582B1116-85C3-4D28-A15B-789B9A041121}" type="parTrans" cxnId="{EE163E3A-2B3E-43A6-B630-F1EF9B6ED131}">
      <dgm:prSet/>
      <dgm:spPr/>
      <dgm:t>
        <a:bodyPr/>
        <a:lstStyle/>
        <a:p>
          <a:endParaRPr lang="en-US"/>
        </a:p>
      </dgm:t>
    </dgm:pt>
    <dgm:pt modelId="{29971586-4034-4FC9-BDBC-2B09260A2C26}" type="sibTrans" cxnId="{EE163E3A-2B3E-43A6-B630-F1EF9B6ED131}">
      <dgm:prSet/>
      <dgm:spPr/>
      <dgm:t>
        <a:bodyPr/>
        <a:lstStyle/>
        <a:p>
          <a:endParaRPr lang="en-US"/>
        </a:p>
      </dgm:t>
    </dgm:pt>
    <dgm:pt modelId="{3963C497-93EF-4B99-A2B6-22DB906AE32D}">
      <dgm:prSet custT="1"/>
      <dgm:spPr/>
      <dgm:t>
        <a:bodyPr/>
        <a:lstStyle/>
        <a:p>
          <a:pPr>
            <a:defRPr b="1"/>
          </a:pPr>
          <a:r>
            <a:rPr lang="en-US" sz="1400">
              <a:latin typeface="Segoe UI" panose="020B0502040204020203" pitchFamily="34" charset="0"/>
              <a:cs typeface="Segoe UI" panose="020B0502040204020203" pitchFamily="34" charset="0"/>
            </a:rPr>
            <a:t>15:20 – 15:50</a:t>
          </a:r>
        </a:p>
      </dgm:t>
    </dgm:pt>
    <dgm:pt modelId="{193E5B2B-5C38-46ED-BCBA-952C68FB2B7F}" type="parTrans" cxnId="{3022BE30-4B02-4200-9CAC-111AB4B3614D}">
      <dgm:prSet/>
      <dgm:spPr/>
      <dgm:t>
        <a:bodyPr/>
        <a:lstStyle/>
        <a:p>
          <a:endParaRPr lang="en-US"/>
        </a:p>
      </dgm:t>
    </dgm:pt>
    <dgm:pt modelId="{3A39A7EB-310E-46A0-8016-4892FF788189}" type="sibTrans" cxnId="{3022BE30-4B02-4200-9CAC-111AB4B3614D}">
      <dgm:prSet/>
      <dgm:spPr/>
      <dgm:t>
        <a:bodyPr/>
        <a:lstStyle/>
        <a:p>
          <a:endParaRPr lang="en-US"/>
        </a:p>
      </dgm:t>
    </dgm:pt>
    <dgm:pt modelId="{56AB1F06-E6AB-4C93-A07B-1146BAA42431}">
      <dgm:prSet custT="1"/>
      <dgm:spPr/>
      <dgm:t>
        <a:bodyPr/>
        <a:lstStyle/>
        <a:p>
          <a:r>
            <a:rPr lang="en-US" sz="1050" dirty="0">
              <a:latin typeface="Segoe UI" panose="020B0502040204020203" pitchFamily="34" charset="0"/>
              <a:cs typeface="Segoe UI" panose="020B0502040204020203" pitchFamily="34" charset="0"/>
            </a:rPr>
            <a:t>Gaming and Azure - Introduction to </a:t>
          </a:r>
          <a:r>
            <a:rPr lang="en-US" sz="1050" dirty="0" err="1">
              <a:latin typeface="Segoe UI" panose="020B0502040204020203" pitchFamily="34" charset="0"/>
              <a:cs typeface="Segoe UI" panose="020B0502040204020203" pitchFamily="34" charset="0"/>
            </a:rPr>
            <a:t>ID@Azure</a:t>
          </a:r>
          <a:r>
            <a:rPr lang="en-US" sz="1050" dirty="0">
              <a:latin typeface="Segoe UI" panose="020B0502040204020203" pitchFamily="34" charset="0"/>
              <a:cs typeface="Segoe UI" panose="020B0502040204020203" pitchFamily="34" charset="0"/>
            </a:rPr>
            <a:t> a new program to help you learn and make successful games using cloud services​</a:t>
          </a:r>
          <a:br>
            <a:rPr lang="en-US" sz="1050" dirty="0">
              <a:latin typeface="Segoe UI" panose="020B0502040204020203" pitchFamily="34" charset="0"/>
              <a:cs typeface="Segoe UI" panose="020B0502040204020203" pitchFamily="34" charset="0"/>
            </a:rPr>
          </a:br>
          <a:r>
            <a:rPr lang="en-US" sz="1050" dirty="0">
              <a:latin typeface="Segoe UI" panose="020B0502040204020203" pitchFamily="34" charset="0"/>
              <a:cs typeface="Segoe UI" panose="020B0502040204020203" pitchFamily="34" charset="0"/>
            </a:rPr>
            <a:t>Speaker Bruno Capuano​</a:t>
          </a:r>
        </a:p>
      </dgm:t>
    </dgm:pt>
    <dgm:pt modelId="{87EF07C7-84BD-4467-9B28-AB90107EB571}" type="parTrans" cxnId="{2E4CAFA7-8C05-4FA0-9122-841493EEAB52}">
      <dgm:prSet/>
      <dgm:spPr/>
      <dgm:t>
        <a:bodyPr/>
        <a:lstStyle/>
        <a:p>
          <a:endParaRPr lang="en-US"/>
        </a:p>
      </dgm:t>
    </dgm:pt>
    <dgm:pt modelId="{B930DD4F-5817-4DDA-A28E-6A04CF8DFFCA}" type="sibTrans" cxnId="{2E4CAFA7-8C05-4FA0-9122-841493EEAB52}">
      <dgm:prSet/>
      <dgm:spPr/>
      <dgm:t>
        <a:bodyPr/>
        <a:lstStyle/>
        <a:p>
          <a:endParaRPr lang="en-US"/>
        </a:p>
      </dgm:t>
    </dgm:pt>
    <dgm:pt modelId="{D61A309E-09C6-4ECA-AC8F-D5CED1DB372F}">
      <dgm:prSet custT="1"/>
      <dgm:spPr/>
      <dgm:t>
        <a:bodyPr/>
        <a:lstStyle/>
        <a:p>
          <a:pPr>
            <a:defRPr b="1"/>
          </a:pPr>
          <a:r>
            <a:rPr lang="en-US" sz="1400">
              <a:latin typeface="Segoe UI" panose="020B0502040204020203" pitchFamily="34" charset="0"/>
              <a:cs typeface="Segoe UI" panose="020B0502040204020203" pitchFamily="34" charset="0"/>
            </a:rPr>
            <a:t>15:50 – 16:20</a:t>
          </a:r>
        </a:p>
      </dgm:t>
    </dgm:pt>
    <dgm:pt modelId="{D1B6BA89-A593-4D71-8956-85473A74A18F}" type="parTrans" cxnId="{76BCCF3D-0317-4220-A1E5-39E34949F357}">
      <dgm:prSet/>
      <dgm:spPr/>
      <dgm:t>
        <a:bodyPr/>
        <a:lstStyle/>
        <a:p>
          <a:endParaRPr lang="en-US"/>
        </a:p>
      </dgm:t>
    </dgm:pt>
    <dgm:pt modelId="{5A38B92F-BA49-453B-8D3A-E4F12F7136AA}" type="sibTrans" cxnId="{76BCCF3D-0317-4220-A1E5-39E34949F357}">
      <dgm:prSet/>
      <dgm:spPr/>
      <dgm:t>
        <a:bodyPr/>
        <a:lstStyle/>
        <a:p>
          <a:endParaRPr lang="en-US"/>
        </a:p>
      </dgm:t>
    </dgm:pt>
    <dgm:pt modelId="{C09727F1-2B47-4D5F-BE05-29B58C28C949}">
      <dgm:prSet custT="1"/>
      <dgm:spPr/>
      <dgm:t>
        <a:bodyPr/>
        <a:lstStyle/>
        <a:p>
          <a:r>
            <a:rPr lang="en-US" sz="1050" dirty="0">
              <a:latin typeface="Segoe UI" panose="020B0502040204020203" pitchFamily="34" charset="0"/>
              <a:cs typeface="Segoe UI" panose="020B0502040204020203" pitchFamily="34" charset="0"/>
            </a:rPr>
            <a:t>MVP Showcase - Home Automation with the Azure Percept​</a:t>
          </a:r>
          <a:br>
            <a:rPr lang="en-US" sz="1050" dirty="0">
              <a:latin typeface="Segoe UI" panose="020B0502040204020203" pitchFamily="34" charset="0"/>
              <a:cs typeface="Segoe UI" panose="020B0502040204020203" pitchFamily="34" charset="0"/>
            </a:rPr>
          </a:br>
          <a:r>
            <a:rPr lang="en-US" sz="1050" dirty="0">
              <a:latin typeface="Segoe UI" panose="020B0502040204020203" pitchFamily="34" charset="0"/>
              <a:cs typeface="Segoe UI" panose="020B0502040204020203" pitchFamily="34" charset="0"/>
            </a:rPr>
            <a:t>Speaker Peter Gallagher​</a:t>
          </a:r>
        </a:p>
      </dgm:t>
    </dgm:pt>
    <dgm:pt modelId="{6F7E1C11-960D-4AA1-A9A7-4540ECA643AC}" type="parTrans" cxnId="{29B84F7E-EAC2-4731-9213-1EFC379E0DD2}">
      <dgm:prSet/>
      <dgm:spPr/>
      <dgm:t>
        <a:bodyPr/>
        <a:lstStyle/>
        <a:p>
          <a:endParaRPr lang="en-US"/>
        </a:p>
      </dgm:t>
    </dgm:pt>
    <dgm:pt modelId="{57241785-9DED-4FE7-9F4F-5E41466F8ED9}" type="sibTrans" cxnId="{29B84F7E-EAC2-4731-9213-1EFC379E0DD2}">
      <dgm:prSet/>
      <dgm:spPr/>
      <dgm:t>
        <a:bodyPr/>
        <a:lstStyle/>
        <a:p>
          <a:endParaRPr lang="en-US"/>
        </a:p>
      </dgm:t>
    </dgm:pt>
    <dgm:pt modelId="{418751C5-E123-41C1-9F24-B9556310F389}">
      <dgm:prSet custT="1"/>
      <dgm:spPr/>
      <dgm:t>
        <a:bodyPr/>
        <a:lstStyle/>
        <a:p>
          <a:pPr>
            <a:defRPr b="1"/>
          </a:pPr>
          <a:r>
            <a:rPr lang="en-US" sz="1400">
              <a:latin typeface="Segoe UI" panose="020B0502040204020203" pitchFamily="34" charset="0"/>
              <a:cs typeface="Segoe UI" panose="020B0502040204020203" pitchFamily="34" charset="0"/>
            </a:rPr>
            <a:t>16:30 – 17:00</a:t>
          </a:r>
        </a:p>
      </dgm:t>
    </dgm:pt>
    <dgm:pt modelId="{ED7B526F-98E8-415C-BA63-1876804DAB3F}" type="parTrans" cxnId="{107C5633-F589-489B-8FBE-D610E5BE44A8}">
      <dgm:prSet/>
      <dgm:spPr/>
      <dgm:t>
        <a:bodyPr/>
        <a:lstStyle/>
        <a:p>
          <a:endParaRPr lang="en-US"/>
        </a:p>
      </dgm:t>
    </dgm:pt>
    <dgm:pt modelId="{FF4718AF-AADF-4AAD-83AE-D94800355352}" type="sibTrans" cxnId="{107C5633-F589-489B-8FBE-D610E5BE44A8}">
      <dgm:prSet/>
      <dgm:spPr/>
      <dgm:t>
        <a:bodyPr/>
        <a:lstStyle/>
        <a:p>
          <a:endParaRPr lang="en-US"/>
        </a:p>
      </dgm:t>
    </dgm:pt>
    <dgm:pt modelId="{CEA4D408-2EC3-4D2A-90A4-5CE5BDB66B47}">
      <dgm:prSet custT="1"/>
      <dgm:spPr/>
      <dgm:t>
        <a:bodyPr/>
        <a:lstStyle/>
        <a:p>
          <a:r>
            <a:rPr lang="en-US" sz="1050" dirty="0">
              <a:latin typeface="Segoe UI" panose="020B0502040204020203" pitchFamily="34" charset="0"/>
              <a:cs typeface="Segoe UI" panose="020B0502040204020203" pitchFamily="34" charset="0"/>
            </a:rPr>
            <a:t>Getting Started with Azure Static Web Apps to Host your Resume​</a:t>
          </a:r>
          <a:br>
            <a:rPr lang="en-US" sz="1050" dirty="0">
              <a:latin typeface="Segoe UI" panose="020B0502040204020203" pitchFamily="34" charset="0"/>
              <a:cs typeface="Segoe UI" panose="020B0502040204020203" pitchFamily="34" charset="0"/>
            </a:rPr>
          </a:br>
          <a:r>
            <a:rPr lang="en-US" sz="1050" dirty="0">
              <a:latin typeface="Segoe UI" panose="020B0502040204020203" pitchFamily="34" charset="0"/>
              <a:cs typeface="Segoe UI" panose="020B0502040204020203" pitchFamily="34" charset="0"/>
            </a:rPr>
            <a:t>Speaker Bruno Capuano​</a:t>
          </a:r>
        </a:p>
      </dgm:t>
    </dgm:pt>
    <dgm:pt modelId="{8394B646-ED9A-47A4-9F2E-E6B61813CF75}" type="parTrans" cxnId="{1BB43FAF-67D7-48BC-95FF-31DC0A8CC5B9}">
      <dgm:prSet/>
      <dgm:spPr/>
      <dgm:t>
        <a:bodyPr/>
        <a:lstStyle/>
        <a:p>
          <a:endParaRPr lang="en-US"/>
        </a:p>
      </dgm:t>
    </dgm:pt>
    <dgm:pt modelId="{1467452D-BDE5-40CF-A2D1-D4C4805DFC0E}" type="sibTrans" cxnId="{1BB43FAF-67D7-48BC-95FF-31DC0A8CC5B9}">
      <dgm:prSet/>
      <dgm:spPr/>
      <dgm:t>
        <a:bodyPr/>
        <a:lstStyle/>
        <a:p>
          <a:endParaRPr lang="en-US"/>
        </a:p>
      </dgm:t>
    </dgm:pt>
    <dgm:pt modelId="{21B9A1D2-AB1C-47F1-8015-85AC013D918F}">
      <dgm:prSet custT="1"/>
      <dgm:spPr/>
      <dgm:t>
        <a:bodyPr/>
        <a:lstStyle/>
        <a:p>
          <a:pPr>
            <a:defRPr b="1"/>
          </a:pPr>
          <a:r>
            <a:rPr lang="en-US" sz="1400">
              <a:latin typeface="Segoe UI" panose="020B0502040204020203" pitchFamily="34" charset="0"/>
              <a:cs typeface="Segoe UI" panose="020B0502040204020203" pitchFamily="34" charset="0"/>
            </a:rPr>
            <a:t>17:00 – 18:00</a:t>
          </a:r>
        </a:p>
      </dgm:t>
    </dgm:pt>
    <dgm:pt modelId="{0114F171-5E38-4F41-A548-0F3A0217619A}" type="parTrans" cxnId="{C5CBD448-05BB-4FDE-A6E0-9AE98EB01856}">
      <dgm:prSet/>
      <dgm:spPr/>
      <dgm:t>
        <a:bodyPr/>
        <a:lstStyle/>
        <a:p>
          <a:endParaRPr lang="en-US"/>
        </a:p>
      </dgm:t>
    </dgm:pt>
    <dgm:pt modelId="{7FC85857-10AD-4648-B736-88DCF9EE1530}" type="sibTrans" cxnId="{C5CBD448-05BB-4FDE-A6E0-9AE98EB01856}">
      <dgm:prSet/>
      <dgm:spPr/>
      <dgm:t>
        <a:bodyPr/>
        <a:lstStyle/>
        <a:p>
          <a:endParaRPr lang="en-US"/>
        </a:p>
      </dgm:t>
    </dgm:pt>
    <dgm:pt modelId="{33FB2BD9-782A-40F1-819E-40D694AEA9E7}">
      <dgm:prSet custT="1"/>
      <dgm:spPr/>
      <dgm:t>
        <a:bodyPr/>
        <a:lstStyle/>
        <a:p>
          <a:r>
            <a:rPr lang="en-US" sz="1050" dirty="0">
              <a:latin typeface="Segoe UI" panose="020B0502040204020203" pitchFamily="34" charset="0"/>
              <a:cs typeface="Segoe UI" panose="020B0502040204020203" pitchFamily="34" charset="0"/>
            </a:rPr>
            <a:t>BUILD AI Gaming Challenge Final​</a:t>
          </a:r>
          <a:br>
            <a:rPr lang="en-US" sz="1050" dirty="0">
              <a:latin typeface="Segoe UI" panose="020B0502040204020203" pitchFamily="34" charset="0"/>
              <a:cs typeface="Segoe UI" panose="020B0502040204020203" pitchFamily="34" charset="0"/>
            </a:rPr>
          </a:br>
          <a:r>
            <a:rPr lang="en-US" sz="1050" dirty="0">
              <a:latin typeface="Segoe UI" panose="020B0502040204020203" pitchFamily="34" charset="0"/>
              <a:cs typeface="Segoe UI" panose="020B0502040204020203" pitchFamily="34" charset="0"/>
            </a:rPr>
            <a:t>Speakers: Stephen Graham/ Bruno Capuano /</a:t>
          </a:r>
          <a:r>
            <a:rPr lang="en-US" sz="1050" dirty="0" err="1">
              <a:latin typeface="Segoe UI" panose="020B0502040204020203" pitchFamily="34" charset="0"/>
              <a:cs typeface="Segoe UI" panose="020B0502040204020203" pitchFamily="34" charset="0"/>
            </a:rPr>
            <a:t>Someleze</a:t>
          </a:r>
          <a:r>
            <a:rPr lang="en-US" sz="1050" dirty="0">
              <a:latin typeface="Segoe UI" panose="020B0502040204020203" pitchFamily="34" charset="0"/>
              <a:cs typeface="Segoe UI" panose="020B0502040204020203" pitchFamily="34" charset="0"/>
            </a:rPr>
            <a:t> </a:t>
          </a:r>
          <a:r>
            <a:rPr lang="en-US" sz="1050" dirty="0" err="1">
              <a:latin typeface="Segoe UI" panose="020B0502040204020203" pitchFamily="34" charset="0"/>
              <a:cs typeface="Segoe UI" panose="020B0502040204020203" pitchFamily="34" charset="0"/>
            </a:rPr>
            <a:t>Diko</a:t>
          </a:r>
          <a:r>
            <a:rPr lang="en-US" sz="1050" dirty="0">
              <a:latin typeface="Segoe UI" panose="020B0502040204020203" pitchFamily="34" charset="0"/>
              <a:cs typeface="Segoe UI" panose="020B0502040204020203" pitchFamily="34" charset="0"/>
            </a:rPr>
            <a:t>)​</a:t>
          </a:r>
        </a:p>
      </dgm:t>
    </dgm:pt>
    <dgm:pt modelId="{D7F81EBD-815D-4B89-B03A-0E897864A8D9}" type="parTrans" cxnId="{0EDC6EA3-DBE1-44DD-B7BB-D1E256C3080F}">
      <dgm:prSet/>
      <dgm:spPr/>
      <dgm:t>
        <a:bodyPr/>
        <a:lstStyle/>
        <a:p>
          <a:endParaRPr lang="en-US"/>
        </a:p>
      </dgm:t>
    </dgm:pt>
    <dgm:pt modelId="{E89D56D7-4F70-438E-A41D-E1DA4E801B36}" type="sibTrans" cxnId="{0EDC6EA3-DBE1-44DD-B7BB-D1E256C3080F}">
      <dgm:prSet/>
      <dgm:spPr/>
      <dgm:t>
        <a:bodyPr/>
        <a:lstStyle/>
        <a:p>
          <a:endParaRPr lang="en-US"/>
        </a:p>
      </dgm:t>
    </dgm:pt>
    <dgm:pt modelId="{BBC35532-01F4-4577-850B-B704500D3DA6}">
      <dgm:prSet custT="1"/>
      <dgm:spPr/>
      <dgm:t>
        <a:bodyPr/>
        <a:lstStyle/>
        <a:p>
          <a:pPr>
            <a:defRPr b="1"/>
          </a:pPr>
          <a:r>
            <a:rPr lang="en-US" sz="1400">
              <a:latin typeface="Segoe UI" panose="020B0502040204020203" pitchFamily="34" charset="0"/>
              <a:cs typeface="Segoe UI" panose="020B0502040204020203" pitchFamily="34" charset="0"/>
            </a:rPr>
            <a:t>18:00</a:t>
          </a:r>
        </a:p>
      </dgm:t>
    </dgm:pt>
    <dgm:pt modelId="{1E631682-B747-4E40-BD3F-5798654DA93D}" type="parTrans" cxnId="{045CFD27-4F25-4151-A48C-E96F514ED8E4}">
      <dgm:prSet/>
      <dgm:spPr/>
      <dgm:t>
        <a:bodyPr/>
        <a:lstStyle/>
        <a:p>
          <a:endParaRPr lang="en-US"/>
        </a:p>
      </dgm:t>
    </dgm:pt>
    <dgm:pt modelId="{55DE2C4B-7BC9-4C82-B190-CAC057C572D7}" type="sibTrans" cxnId="{045CFD27-4F25-4151-A48C-E96F514ED8E4}">
      <dgm:prSet/>
      <dgm:spPr/>
      <dgm:t>
        <a:bodyPr/>
        <a:lstStyle/>
        <a:p>
          <a:endParaRPr lang="en-US"/>
        </a:p>
      </dgm:t>
    </dgm:pt>
    <dgm:pt modelId="{65806A6B-78FA-4CCA-92B7-29AE67D0C666}">
      <dgm:prSet custT="1"/>
      <dgm:spPr/>
      <dgm:t>
        <a:bodyPr/>
        <a:lstStyle/>
        <a:p>
          <a:r>
            <a:rPr lang="en-US" sz="1050">
              <a:latin typeface="Segoe UI" panose="020B0502040204020203" pitchFamily="34" charset="0"/>
              <a:cs typeface="Segoe UI" panose="020B0502040204020203" pitchFamily="34" charset="0"/>
            </a:rPr>
            <a:t>Close and Celebration.​</a:t>
          </a:r>
          <a:br>
            <a:rPr lang="en-US" sz="1050">
              <a:latin typeface="Segoe UI" panose="020B0502040204020203" pitchFamily="34" charset="0"/>
              <a:cs typeface="Segoe UI" panose="020B0502040204020203" pitchFamily="34" charset="0"/>
            </a:rPr>
          </a:br>
          <a:r>
            <a:rPr lang="en-US" sz="1050">
              <a:latin typeface="Segoe UI" panose="020B0502040204020203" pitchFamily="34" charset="0"/>
              <a:cs typeface="Segoe UI" panose="020B0502040204020203" pitchFamily="34" charset="0"/>
            </a:rPr>
            <a:t>Speakers: Someleze Diko Salman Chishti</a:t>
          </a:r>
        </a:p>
      </dgm:t>
    </dgm:pt>
    <dgm:pt modelId="{6E4F5112-BA9F-4266-BCE0-29191EA3298A}" type="parTrans" cxnId="{1A692463-7876-4269-BF8A-EFAB40DF1B87}">
      <dgm:prSet/>
      <dgm:spPr/>
      <dgm:t>
        <a:bodyPr/>
        <a:lstStyle/>
        <a:p>
          <a:endParaRPr lang="en-US"/>
        </a:p>
      </dgm:t>
    </dgm:pt>
    <dgm:pt modelId="{537B37FF-C9EB-4D2F-9319-5C9F0E29B435}" type="sibTrans" cxnId="{1A692463-7876-4269-BF8A-EFAB40DF1B87}">
      <dgm:prSet/>
      <dgm:spPr/>
      <dgm:t>
        <a:bodyPr/>
        <a:lstStyle/>
        <a:p>
          <a:endParaRPr lang="en-US"/>
        </a:p>
      </dgm:t>
    </dgm:pt>
    <dgm:pt modelId="{41D0D7DC-3EDA-4DD0-BD55-350039836A9D}" type="pres">
      <dgm:prSet presAssocID="{5842D3C0-6705-43ED-A043-DE2102ADE320}" presName="root" presStyleCnt="0">
        <dgm:presLayoutVars>
          <dgm:chMax/>
          <dgm:chPref/>
          <dgm:animLvl val="lvl"/>
        </dgm:presLayoutVars>
      </dgm:prSet>
      <dgm:spPr/>
    </dgm:pt>
    <dgm:pt modelId="{430ECB38-41FE-4766-8C7B-C012CDBC10A3}" type="pres">
      <dgm:prSet presAssocID="{5842D3C0-6705-43ED-A043-DE2102ADE320}" presName="divider" presStyleLbl="node1" presStyleIdx="0" presStyleCnt="1"/>
      <dgm:spPr/>
    </dgm:pt>
    <dgm:pt modelId="{57CF7485-B646-4E1F-8313-8535FAAAA646}" type="pres">
      <dgm:prSet presAssocID="{5842D3C0-6705-43ED-A043-DE2102ADE320}" presName="nodes" presStyleCnt="0">
        <dgm:presLayoutVars>
          <dgm:chMax/>
          <dgm:chPref/>
          <dgm:animLvl val="lvl"/>
        </dgm:presLayoutVars>
      </dgm:prSet>
      <dgm:spPr/>
    </dgm:pt>
    <dgm:pt modelId="{1C7CC17D-D27B-47D5-8DC7-33C7EE050FC9}" type="pres">
      <dgm:prSet presAssocID="{8CCCE38E-9E1E-410A-B79B-E4F922EC8AF9}" presName="composite" presStyleCnt="0"/>
      <dgm:spPr/>
    </dgm:pt>
    <dgm:pt modelId="{35330D30-4968-4406-8F79-5566900D3C89}" type="pres">
      <dgm:prSet presAssocID="{8CCCE38E-9E1E-410A-B79B-E4F922EC8AF9}" presName="L1TextContainer" presStyleLbl="revTx" presStyleIdx="0" presStyleCnt="9">
        <dgm:presLayoutVars>
          <dgm:chMax val="1"/>
          <dgm:chPref val="1"/>
          <dgm:bulletEnabled val="1"/>
        </dgm:presLayoutVars>
      </dgm:prSet>
      <dgm:spPr/>
    </dgm:pt>
    <dgm:pt modelId="{31E1EA9A-9BB3-480A-A58B-8D6DFD16A09D}" type="pres">
      <dgm:prSet presAssocID="{8CCCE38E-9E1E-410A-B79B-E4F922EC8AF9}" presName="L2TextContainerWrapper" presStyleCnt="0">
        <dgm:presLayoutVars>
          <dgm:chMax val="0"/>
          <dgm:chPref val="0"/>
          <dgm:bulletEnabled val="1"/>
        </dgm:presLayoutVars>
      </dgm:prSet>
      <dgm:spPr/>
    </dgm:pt>
    <dgm:pt modelId="{38221F49-25E4-43F2-B989-DE3F47F405FD}" type="pres">
      <dgm:prSet presAssocID="{8CCCE38E-9E1E-410A-B79B-E4F922EC8AF9}" presName="L2TextContainer" presStyleLbl="bgAccFollowNode1" presStyleIdx="0" presStyleCnt="9"/>
      <dgm:spPr/>
    </dgm:pt>
    <dgm:pt modelId="{E7DB68DC-6D26-47D0-BC54-1753C34E5F9D}" type="pres">
      <dgm:prSet presAssocID="{8CCCE38E-9E1E-410A-B79B-E4F922EC8AF9}" presName="FlexibleEmptyPlaceHolder" presStyleCnt="0"/>
      <dgm:spPr/>
    </dgm:pt>
    <dgm:pt modelId="{870B0BE1-74F3-4D59-AA4D-9108AB0CC0D7}" type="pres">
      <dgm:prSet presAssocID="{8CCCE38E-9E1E-410A-B79B-E4F922EC8AF9}" presName="ConnectLine" presStyleLbl="alignNode1" presStyleIdx="0" presStyleCnt="9"/>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ADC1DC8A-AC55-4CF6-9E49-E8673CE254EA}" type="pres">
      <dgm:prSet presAssocID="{8CCCE38E-9E1E-410A-B79B-E4F922EC8AF9}" presName="ConnectorPoint" presStyleLbl="fgAcc1" presStyleIdx="0" presStyleCnt="9"/>
      <dgm:spPr>
        <a:solidFill>
          <a:schemeClr val="lt1">
            <a:alpha val="90000"/>
            <a:hueOff val="0"/>
            <a:satOff val="0"/>
            <a:lumOff val="0"/>
            <a:alphaOff val="0"/>
          </a:schemeClr>
        </a:solidFill>
        <a:ln w="12700" cap="flat" cmpd="sng" algn="ctr">
          <a:noFill/>
          <a:prstDash val="solid"/>
          <a:miter lim="800000"/>
        </a:ln>
        <a:effectLst/>
      </dgm:spPr>
    </dgm:pt>
    <dgm:pt modelId="{7437B505-8247-4BD6-A06E-28C6124FAE9D}" type="pres">
      <dgm:prSet presAssocID="{8CCCE38E-9E1E-410A-B79B-E4F922EC8AF9}" presName="EmptyPlaceHolder" presStyleCnt="0"/>
      <dgm:spPr/>
    </dgm:pt>
    <dgm:pt modelId="{F110B2E8-84CA-45D3-8E39-D4581C1119C4}" type="pres">
      <dgm:prSet presAssocID="{EAE1696D-4666-447C-BF06-CF51E12FCFD1}" presName="spaceBetweenRectangles" presStyleCnt="0"/>
      <dgm:spPr/>
    </dgm:pt>
    <dgm:pt modelId="{36001E05-170E-4083-9C6E-17480F18BEA5}" type="pres">
      <dgm:prSet presAssocID="{E0226231-21F5-4381-9578-3D85DBCCE107}" presName="composite" presStyleCnt="0"/>
      <dgm:spPr/>
    </dgm:pt>
    <dgm:pt modelId="{AA6F3573-987A-4BD2-AB4A-31C32F630CE4}" type="pres">
      <dgm:prSet presAssocID="{E0226231-21F5-4381-9578-3D85DBCCE107}" presName="L1TextContainer" presStyleLbl="revTx" presStyleIdx="1" presStyleCnt="9">
        <dgm:presLayoutVars>
          <dgm:chMax val="1"/>
          <dgm:chPref val="1"/>
          <dgm:bulletEnabled val="1"/>
        </dgm:presLayoutVars>
      </dgm:prSet>
      <dgm:spPr/>
    </dgm:pt>
    <dgm:pt modelId="{75C1423D-B03A-4EA9-8B12-467F94446605}" type="pres">
      <dgm:prSet presAssocID="{E0226231-21F5-4381-9578-3D85DBCCE107}" presName="L2TextContainerWrapper" presStyleCnt="0">
        <dgm:presLayoutVars>
          <dgm:chMax val="0"/>
          <dgm:chPref val="0"/>
          <dgm:bulletEnabled val="1"/>
        </dgm:presLayoutVars>
      </dgm:prSet>
      <dgm:spPr/>
    </dgm:pt>
    <dgm:pt modelId="{AAF83826-EBCC-4C71-BF5E-DDFA1D310455}" type="pres">
      <dgm:prSet presAssocID="{E0226231-21F5-4381-9578-3D85DBCCE107}" presName="L2TextContainer" presStyleLbl="bgAccFollowNode1" presStyleIdx="1" presStyleCnt="9"/>
      <dgm:spPr/>
    </dgm:pt>
    <dgm:pt modelId="{ABEC8E56-036D-4F9A-B503-1EE818FA0C24}" type="pres">
      <dgm:prSet presAssocID="{E0226231-21F5-4381-9578-3D85DBCCE107}" presName="FlexibleEmptyPlaceHolder" presStyleCnt="0"/>
      <dgm:spPr/>
    </dgm:pt>
    <dgm:pt modelId="{C6D00915-D793-4CD9-A31B-80229732AF79}" type="pres">
      <dgm:prSet presAssocID="{E0226231-21F5-4381-9578-3D85DBCCE107}" presName="ConnectLine" presStyleLbl="alignNode1" presStyleIdx="1" presStyleCnt="9"/>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6CE84145-4EAE-4D03-A300-E08534C440B1}" type="pres">
      <dgm:prSet presAssocID="{E0226231-21F5-4381-9578-3D85DBCCE107}" presName="ConnectorPoint" presStyleLbl="fgAcc1" presStyleIdx="1" presStyleCnt="9"/>
      <dgm:spPr>
        <a:solidFill>
          <a:schemeClr val="lt1">
            <a:alpha val="90000"/>
            <a:hueOff val="0"/>
            <a:satOff val="0"/>
            <a:lumOff val="0"/>
            <a:alphaOff val="0"/>
          </a:schemeClr>
        </a:solidFill>
        <a:ln w="12700" cap="flat" cmpd="sng" algn="ctr">
          <a:noFill/>
          <a:prstDash val="solid"/>
          <a:miter lim="800000"/>
        </a:ln>
        <a:effectLst/>
      </dgm:spPr>
    </dgm:pt>
    <dgm:pt modelId="{E4168259-41E4-4E22-9E74-D97225A77148}" type="pres">
      <dgm:prSet presAssocID="{E0226231-21F5-4381-9578-3D85DBCCE107}" presName="EmptyPlaceHolder" presStyleCnt="0"/>
      <dgm:spPr/>
    </dgm:pt>
    <dgm:pt modelId="{9A01EE56-406E-4F8B-9BE0-AA02CFEE2D92}" type="pres">
      <dgm:prSet presAssocID="{13287095-4DCC-4BB9-9D06-3AD76B956285}" presName="spaceBetweenRectangles" presStyleCnt="0"/>
      <dgm:spPr/>
    </dgm:pt>
    <dgm:pt modelId="{0E120262-9BF8-4B98-9959-3293D5DECD1A}" type="pres">
      <dgm:prSet presAssocID="{C1DD54A2-BDFC-4120-A042-5DDF9F71B76A}" presName="composite" presStyleCnt="0"/>
      <dgm:spPr/>
    </dgm:pt>
    <dgm:pt modelId="{07ED46F4-14AD-4E34-963C-9F1E5D402E3C}" type="pres">
      <dgm:prSet presAssocID="{C1DD54A2-BDFC-4120-A042-5DDF9F71B76A}" presName="L1TextContainer" presStyleLbl="revTx" presStyleIdx="2" presStyleCnt="9">
        <dgm:presLayoutVars>
          <dgm:chMax val="1"/>
          <dgm:chPref val="1"/>
          <dgm:bulletEnabled val="1"/>
        </dgm:presLayoutVars>
      </dgm:prSet>
      <dgm:spPr/>
    </dgm:pt>
    <dgm:pt modelId="{64F16C33-7F43-42D3-9348-0E51A0DA36F1}" type="pres">
      <dgm:prSet presAssocID="{C1DD54A2-BDFC-4120-A042-5DDF9F71B76A}" presName="L2TextContainerWrapper" presStyleCnt="0">
        <dgm:presLayoutVars>
          <dgm:chMax val="0"/>
          <dgm:chPref val="0"/>
          <dgm:bulletEnabled val="1"/>
        </dgm:presLayoutVars>
      </dgm:prSet>
      <dgm:spPr/>
    </dgm:pt>
    <dgm:pt modelId="{5E784CA6-BD6F-4560-98F9-8ACCD2534CBB}" type="pres">
      <dgm:prSet presAssocID="{C1DD54A2-BDFC-4120-A042-5DDF9F71B76A}" presName="L2TextContainer" presStyleLbl="bgAccFollowNode1" presStyleIdx="2" presStyleCnt="9"/>
      <dgm:spPr/>
    </dgm:pt>
    <dgm:pt modelId="{191E73F1-5EB9-496C-A6AE-7500022B26F0}" type="pres">
      <dgm:prSet presAssocID="{C1DD54A2-BDFC-4120-A042-5DDF9F71B76A}" presName="FlexibleEmptyPlaceHolder" presStyleCnt="0"/>
      <dgm:spPr/>
    </dgm:pt>
    <dgm:pt modelId="{C035545F-34B5-418E-A4D8-23AC35177045}" type="pres">
      <dgm:prSet presAssocID="{C1DD54A2-BDFC-4120-A042-5DDF9F71B76A}" presName="ConnectLine" presStyleLbl="alignNode1" presStyleIdx="2" presStyleCnt="9"/>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57CF9784-B121-4BFD-B2F6-786410A8D68A}" type="pres">
      <dgm:prSet presAssocID="{C1DD54A2-BDFC-4120-A042-5DDF9F71B76A}" presName="ConnectorPoint" presStyleLbl="fgAcc1" presStyleIdx="2" presStyleCnt="9"/>
      <dgm:spPr>
        <a:solidFill>
          <a:schemeClr val="lt1">
            <a:alpha val="90000"/>
            <a:hueOff val="0"/>
            <a:satOff val="0"/>
            <a:lumOff val="0"/>
            <a:alphaOff val="0"/>
          </a:schemeClr>
        </a:solidFill>
        <a:ln w="12700" cap="flat" cmpd="sng" algn="ctr">
          <a:noFill/>
          <a:prstDash val="solid"/>
          <a:miter lim="800000"/>
        </a:ln>
        <a:effectLst/>
      </dgm:spPr>
    </dgm:pt>
    <dgm:pt modelId="{3D399F6D-64DE-46C2-8E21-0ED1D91C9ECE}" type="pres">
      <dgm:prSet presAssocID="{C1DD54A2-BDFC-4120-A042-5DDF9F71B76A}" presName="EmptyPlaceHolder" presStyleCnt="0"/>
      <dgm:spPr/>
    </dgm:pt>
    <dgm:pt modelId="{47F2C609-021B-46DF-9BAB-44DE6B9B72A4}" type="pres">
      <dgm:prSet presAssocID="{12F5CD10-E047-4B17-86A9-CD596AA04216}" presName="spaceBetweenRectangles" presStyleCnt="0"/>
      <dgm:spPr/>
    </dgm:pt>
    <dgm:pt modelId="{E9529CD3-F558-4080-9017-B9D8B90CC220}" type="pres">
      <dgm:prSet presAssocID="{6D70308B-0F84-4650-8E11-9CFB8913484F}" presName="composite" presStyleCnt="0"/>
      <dgm:spPr/>
    </dgm:pt>
    <dgm:pt modelId="{025E134C-CD62-491E-9BB3-2CDE515D3416}" type="pres">
      <dgm:prSet presAssocID="{6D70308B-0F84-4650-8E11-9CFB8913484F}" presName="L1TextContainer" presStyleLbl="revTx" presStyleIdx="3" presStyleCnt="9">
        <dgm:presLayoutVars>
          <dgm:chMax val="1"/>
          <dgm:chPref val="1"/>
          <dgm:bulletEnabled val="1"/>
        </dgm:presLayoutVars>
      </dgm:prSet>
      <dgm:spPr/>
    </dgm:pt>
    <dgm:pt modelId="{468D60CB-E931-408F-8CD0-18D7E7FF2689}" type="pres">
      <dgm:prSet presAssocID="{6D70308B-0F84-4650-8E11-9CFB8913484F}" presName="L2TextContainerWrapper" presStyleCnt="0">
        <dgm:presLayoutVars>
          <dgm:chMax val="0"/>
          <dgm:chPref val="0"/>
          <dgm:bulletEnabled val="1"/>
        </dgm:presLayoutVars>
      </dgm:prSet>
      <dgm:spPr/>
    </dgm:pt>
    <dgm:pt modelId="{1E3B559E-7CD8-465C-A052-4B0492D83BF4}" type="pres">
      <dgm:prSet presAssocID="{6D70308B-0F84-4650-8E11-9CFB8913484F}" presName="L2TextContainer" presStyleLbl="bgAccFollowNode1" presStyleIdx="3" presStyleCnt="9"/>
      <dgm:spPr/>
    </dgm:pt>
    <dgm:pt modelId="{1C89CC09-9C53-4B37-8A93-BE2B9849D98F}" type="pres">
      <dgm:prSet presAssocID="{6D70308B-0F84-4650-8E11-9CFB8913484F}" presName="FlexibleEmptyPlaceHolder" presStyleCnt="0"/>
      <dgm:spPr/>
    </dgm:pt>
    <dgm:pt modelId="{0D9EFB6F-A9F4-41B1-B90D-2D58B16C676F}" type="pres">
      <dgm:prSet presAssocID="{6D70308B-0F84-4650-8E11-9CFB8913484F}" presName="ConnectLine" presStyleLbl="alignNode1" presStyleIdx="3" presStyleCnt="9"/>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9309EA9E-4945-48FA-A6C4-47D81F9483CD}" type="pres">
      <dgm:prSet presAssocID="{6D70308B-0F84-4650-8E11-9CFB8913484F}" presName="ConnectorPoint" presStyleLbl="fgAcc1" presStyleIdx="3" presStyleCnt="9"/>
      <dgm:spPr>
        <a:solidFill>
          <a:schemeClr val="lt1">
            <a:alpha val="90000"/>
            <a:hueOff val="0"/>
            <a:satOff val="0"/>
            <a:lumOff val="0"/>
            <a:alphaOff val="0"/>
          </a:schemeClr>
        </a:solidFill>
        <a:ln w="12700" cap="flat" cmpd="sng" algn="ctr">
          <a:noFill/>
          <a:prstDash val="solid"/>
          <a:miter lim="800000"/>
        </a:ln>
        <a:effectLst/>
      </dgm:spPr>
    </dgm:pt>
    <dgm:pt modelId="{51DA899B-70E3-431F-AF45-62BCA9B87A31}" type="pres">
      <dgm:prSet presAssocID="{6D70308B-0F84-4650-8E11-9CFB8913484F}" presName="EmptyPlaceHolder" presStyleCnt="0"/>
      <dgm:spPr/>
    </dgm:pt>
    <dgm:pt modelId="{521BB8BE-F9B7-4D52-AD8B-733633846FC5}" type="pres">
      <dgm:prSet presAssocID="{0EAE12C8-B46E-49BB-A737-9EA47B652345}" presName="spaceBetweenRectangles" presStyleCnt="0"/>
      <dgm:spPr/>
    </dgm:pt>
    <dgm:pt modelId="{37D7628E-421E-4A3E-90DC-FD96ED1299D1}" type="pres">
      <dgm:prSet presAssocID="{3963C497-93EF-4B99-A2B6-22DB906AE32D}" presName="composite" presStyleCnt="0"/>
      <dgm:spPr/>
    </dgm:pt>
    <dgm:pt modelId="{22366194-6E7D-4A09-8B93-E155100BDA60}" type="pres">
      <dgm:prSet presAssocID="{3963C497-93EF-4B99-A2B6-22DB906AE32D}" presName="L1TextContainer" presStyleLbl="revTx" presStyleIdx="4" presStyleCnt="9">
        <dgm:presLayoutVars>
          <dgm:chMax val="1"/>
          <dgm:chPref val="1"/>
          <dgm:bulletEnabled val="1"/>
        </dgm:presLayoutVars>
      </dgm:prSet>
      <dgm:spPr/>
    </dgm:pt>
    <dgm:pt modelId="{770AAC54-952A-4788-BD61-5CB1B4AE1A81}" type="pres">
      <dgm:prSet presAssocID="{3963C497-93EF-4B99-A2B6-22DB906AE32D}" presName="L2TextContainerWrapper" presStyleCnt="0">
        <dgm:presLayoutVars>
          <dgm:chMax val="0"/>
          <dgm:chPref val="0"/>
          <dgm:bulletEnabled val="1"/>
        </dgm:presLayoutVars>
      </dgm:prSet>
      <dgm:spPr/>
    </dgm:pt>
    <dgm:pt modelId="{2F9A034A-7A3B-4E20-906E-39DA02154A7E}" type="pres">
      <dgm:prSet presAssocID="{3963C497-93EF-4B99-A2B6-22DB906AE32D}" presName="L2TextContainer" presStyleLbl="bgAccFollowNode1" presStyleIdx="4" presStyleCnt="9"/>
      <dgm:spPr/>
    </dgm:pt>
    <dgm:pt modelId="{130E84D6-A381-40E5-8DF9-FEEF092EC00C}" type="pres">
      <dgm:prSet presAssocID="{3963C497-93EF-4B99-A2B6-22DB906AE32D}" presName="FlexibleEmptyPlaceHolder" presStyleCnt="0"/>
      <dgm:spPr/>
    </dgm:pt>
    <dgm:pt modelId="{F7A8CC38-8695-400B-B7B3-4D63D43243FA}" type="pres">
      <dgm:prSet presAssocID="{3963C497-93EF-4B99-A2B6-22DB906AE32D}" presName="ConnectLine" presStyleLbl="alignNode1" presStyleIdx="4" presStyleCnt="9"/>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342BA7C7-FD10-4C44-AED6-C1FB2B818BF3}" type="pres">
      <dgm:prSet presAssocID="{3963C497-93EF-4B99-A2B6-22DB906AE32D}" presName="ConnectorPoint" presStyleLbl="fgAcc1" presStyleIdx="4" presStyleCnt="9"/>
      <dgm:spPr>
        <a:solidFill>
          <a:schemeClr val="lt1">
            <a:alpha val="90000"/>
            <a:hueOff val="0"/>
            <a:satOff val="0"/>
            <a:lumOff val="0"/>
            <a:alphaOff val="0"/>
          </a:schemeClr>
        </a:solidFill>
        <a:ln w="12700" cap="flat" cmpd="sng" algn="ctr">
          <a:noFill/>
          <a:prstDash val="solid"/>
          <a:miter lim="800000"/>
        </a:ln>
        <a:effectLst/>
      </dgm:spPr>
    </dgm:pt>
    <dgm:pt modelId="{03F33A92-3DC6-4F91-8DE0-5BA7FB43AE80}" type="pres">
      <dgm:prSet presAssocID="{3963C497-93EF-4B99-A2B6-22DB906AE32D}" presName="EmptyPlaceHolder" presStyleCnt="0"/>
      <dgm:spPr/>
    </dgm:pt>
    <dgm:pt modelId="{2D782031-E843-4594-8B0F-25BF20AD6B8F}" type="pres">
      <dgm:prSet presAssocID="{3A39A7EB-310E-46A0-8016-4892FF788189}" presName="spaceBetweenRectangles" presStyleCnt="0"/>
      <dgm:spPr/>
    </dgm:pt>
    <dgm:pt modelId="{9C9BFD03-242E-40C6-8303-F5C11C5690DD}" type="pres">
      <dgm:prSet presAssocID="{D61A309E-09C6-4ECA-AC8F-D5CED1DB372F}" presName="composite" presStyleCnt="0"/>
      <dgm:spPr/>
    </dgm:pt>
    <dgm:pt modelId="{8D7AAFF8-BD31-4A72-9A9B-4958AF55C4E0}" type="pres">
      <dgm:prSet presAssocID="{D61A309E-09C6-4ECA-AC8F-D5CED1DB372F}" presName="L1TextContainer" presStyleLbl="revTx" presStyleIdx="5" presStyleCnt="9">
        <dgm:presLayoutVars>
          <dgm:chMax val="1"/>
          <dgm:chPref val="1"/>
          <dgm:bulletEnabled val="1"/>
        </dgm:presLayoutVars>
      </dgm:prSet>
      <dgm:spPr/>
    </dgm:pt>
    <dgm:pt modelId="{E6EF62B8-AD17-41A5-B150-48A859A5A13C}" type="pres">
      <dgm:prSet presAssocID="{D61A309E-09C6-4ECA-AC8F-D5CED1DB372F}" presName="L2TextContainerWrapper" presStyleCnt="0">
        <dgm:presLayoutVars>
          <dgm:chMax val="0"/>
          <dgm:chPref val="0"/>
          <dgm:bulletEnabled val="1"/>
        </dgm:presLayoutVars>
      </dgm:prSet>
      <dgm:spPr/>
    </dgm:pt>
    <dgm:pt modelId="{86F7DD94-514B-4A6E-9222-C4D0DA37077D}" type="pres">
      <dgm:prSet presAssocID="{D61A309E-09C6-4ECA-AC8F-D5CED1DB372F}" presName="L2TextContainer" presStyleLbl="bgAccFollowNode1" presStyleIdx="5" presStyleCnt="9"/>
      <dgm:spPr/>
    </dgm:pt>
    <dgm:pt modelId="{D837C382-F102-482C-BE2D-47A5F56E539C}" type="pres">
      <dgm:prSet presAssocID="{D61A309E-09C6-4ECA-AC8F-D5CED1DB372F}" presName="FlexibleEmptyPlaceHolder" presStyleCnt="0"/>
      <dgm:spPr/>
    </dgm:pt>
    <dgm:pt modelId="{F5EBE08D-9D7A-49E9-9925-EE8B87A5E7F4}" type="pres">
      <dgm:prSet presAssocID="{D61A309E-09C6-4ECA-AC8F-D5CED1DB372F}" presName="ConnectLine" presStyleLbl="alignNode1" presStyleIdx="5" presStyleCnt="9"/>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1031B83A-598C-42A5-B2F8-A794B0FDD601}" type="pres">
      <dgm:prSet presAssocID="{D61A309E-09C6-4ECA-AC8F-D5CED1DB372F}" presName="ConnectorPoint" presStyleLbl="fgAcc1" presStyleIdx="5" presStyleCnt="9"/>
      <dgm:spPr>
        <a:solidFill>
          <a:schemeClr val="lt1">
            <a:alpha val="90000"/>
            <a:hueOff val="0"/>
            <a:satOff val="0"/>
            <a:lumOff val="0"/>
            <a:alphaOff val="0"/>
          </a:schemeClr>
        </a:solidFill>
        <a:ln w="12700" cap="flat" cmpd="sng" algn="ctr">
          <a:noFill/>
          <a:prstDash val="solid"/>
          <a:miter lim="800000"/>
        </a:ln>
        <a:effectLst/>
      </dgm:spPr>
    </dgm:pt>
    <dgm:pt modelId="{6EF0D0BF-7E24-4C47-89DA-2EC83539FFBC}" type="pres">
      <dgm:prSet presAssocID="{D61A309E-09C6-4ECA-AC8F-D5CED1DB372F}" presName="EmptyPlaceHolder" presStyleCnt="0"/>
      <dgm:spPr/>
    </dgm:pt>
    <dgm:pt modelId="{CB91625B-BA59-404A-A4A3-366DD317C629}" type="pres">
      <dgm:prSet presAssocID="{5A38B92F-BA49-453B-8D3A-E4F12F7136AA}" presName="spaceBetweenRectangles" presStyleCnt="0"/>
      <dgm:spPr/>
    </dgm:pt>
    <dgm:pt modelId="{F337378D-08F5-423F-8F95-74648BA14CC0}" type="pres">
      <dgm:prSet presAssocID="{418751C5-E123-41C1-9F24-B9556310F389}" presName="composite" presStyleCnt="0"/>
      <dgm:spPr/>
    </dgm:pt>
    <dgm:pt modelId="{B144AC65-0E47-4601-9573-FCACBAACE433}" type="pres">
      <dgm:prSet presAssocID="{418751C5-E123-41C1-9F24-B9556310F389}" presName="L1TextContainer" presStyleLbl="revTx" presStyleIdx="6" presStyleCnt="9">
        <dgm:presLayoutVars>
          <dgm:chMax val="1"/>
          <dgm:chPref val="1"/>
          <dgm:bulletEnabled val="1"/>
        </dgm:presLayoutVars>
      </dgm:prSet>
      <dgm:spPr/>
    </dgm:pt>
    <dgm:pt modelId="{BD0668A1-E31E-4B78-A82A-2A34C6787F40}" type="pres">
      <dgm:prSet presAssocID="{418751C5-E123-41C1-9F24-B9556310F389}" presName="L2TextContainerWrapper" presStyleCnt="0">
        <dgm:presLayoutVars>
          <dgm:chMax val="0"/>
          <dgm:chPref val="0"/>
          <dgm:bulletEnabled val="1"/>
        </dgm:presLayoutVars>
      </dgm:prSet>
      <dgm:spPr/>
    </dgm:pt>
    <dgm:pt modelId="{AAA8CAD2-AF3E-449E-B3D4-52BAF1F9FDD5}" type="pres">
      <dgm:prSet presAssocID="{418751C5-E123-41C1-9F24-B9556310F389}" presName="L2TextContainer" presStyleLbl="bgAccFollowNode1" presStyleIdx="6" presStyleCnt="9"/>
      <dgm:spPr/>
    </dgm:pt>
    <dgm:pt modelId="{2E787C19-5AEA-4E22-A465-86AD12279911}" type="pres">
      <dgm:prSet presAssocID="{418751C5-E123-41C1-9F24-B9556310F389}" presName="FlexibleEmptyPlaceHolder" presStyleCnt="0"/>
      <dgm:spPr/>
    </dgm:pt>
    <dgm:pt modelId="{ACB5D8A1-1E8D-4303-B9EF-56F020F32594}" type="pres">
      <dgm:prSet presAssocID="{418751C5-E123-41C1-9F24-B9556310F389}" presName="ConnectLine" presStyleLbl="alignNode1" presStyleIdx="6" presStyleCnt="9"/>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A45982AC-5E81-479A-96C3-643F718C5F32}" type="pres">
      <dgm:prSet presAssocID="{418751C5-E123-41C1-9F24-B9556310F389}" presName="ConnectorPoint" presStyleLbl="fgAcc1" presStyleIdx="6" presStyleCnt="9"/>
      <dgm:spPr>
        <a:solidFill>
          <a:schemeClr val="lt1">
            <a:alpha val="90000"/>
            <a:hueOff val="0"/>
            <a:satOff val="0"/>
            <a:lumOff val="0"/>
            <a:alphaOff val="0"/>
          </a:schemeClr>
        </a:solidFill>
        <a:ln w="12700" cap="flat" cmpd="sng" algn="ctr">
          <a:noFill/>
          <a:prstDash val="solid"/>
          <a:miter lim="800000"/>
        </a:ln>
        <a:effectLst/>
      </dgm:spPr>
    </dgm:pt>
    <dgm:pt modelId="{EE4AADF0-A366-497C-8726-CDE65F50D10B}" type="pres">
      <dgm:prSet presAssocID="{418751C5-E123-41C1-9F24-B9556310F389}" presName="EmptyPlaceHolder" presStyleCnt="0"/>
      <dgm:spPr/>
    </dgm:pt>
    <dgm:pt modelId="{BA0C6AB7-AE2F-4AF9-8CAC-B4338C1B3420}" type="pres">
      <dgm:prSet presAssocID="{FF4718AF-AADF-4AAD-83AE-D94800355352}" presName="spaceBetweenRectangles" presStyleCnt="0"/>
      <dgm:spPr/>
    </dgm:pt>
    <dgm:pt modelId="{8793258F-E428-4C09-968C-C2ECBD5C2CBF}" type="pres">
      <dgm:prSet presAssocID="{21B9A1D2-AB1C-47F1-8015-85AC013D918F}" presName="composite" presStyleCnt="0"/>
      <dgm:spPr/>
    </dgm:pt>
    <dgm:pt modelId="{7A0B8DD8-DD8B-4299-9E77-26F7ACCD5106}" type="pres">
      <dgm:prSet presAssocID="{21B9A1D2-AB1C-47F1-8015-85AC013D918F}" presName="L1TextContainer" presStyleLbl="revTx" presStyleIdx="7" presStyleCnt="9">
        <dgm:presLayoutVars>
          <dgm:chMax val="1"/>
          <dgm:chPref val="1"/>
          <dgm:bulletEnabled val="1"/>
        </dgm:presLayoutVars>
      </dgm:prSet>
      <dgm:spPr/>
    </dgm:pt>
    <dgm:pt modelId="{B89A9CD0-B7A4-4351-BB6D-6B3567838DB1}" type="pres">
      <dgm:prSet presAssocID="{21B9A1D2-AB1C-47F1-8015-85AC013D918F}" presName="L2TextContainerWrapper" presStyleCnt="0">
        <dgm:presLayoutVars>
          <dgm:chMax val="0"/>
          <dgm:chPref val="0"/>
          <dgm:bulletEnabled val="1"/>
        </dgm:presLayoutVars>
      </dgm:prSet>
      <dgm:spPr/>
    </dgm:pt>
    <dgm:pt modelId="{4FF9D6CE-F519-4669-9837-9B61B20095AB}" type="pres">
      <dgm:prSet presAssocID="{21B9A1D2-AB1C-47F1-8015-85AC013D918F}" presName="L2TextContainer" presStyleLbl="bgAccFollowNode1" presStyleIdx="7" presStyleCnt="9"/>
      <dgm:spPr/>
    </dgm:pt>
    <dgm:pt modelId="{528EEC2F-4FEC-48F1-BF23-5DCC0C47FD97}" type="pres">
      <dgm:prSet presAssocID="{21B9A1D2-AB1C-47F1-8015-85AC013D918F}" presName="FlexibleEmptyPlaceHolder" presStyleCnt="0"/>
      <dgm:spPr/>
    </dgm:pt>
    <dgm:pt modelId="{554AB468-171B-43D6-9BB0-9C7855F5251C}" type="pres">
      <dgm:prSet presAssocID="{21B9A1D2-AB1C-47F1-8015-85AC013D918F}" presName="ConnectLine" presStyleLbl="alignNode1" presStyleIdx="7" presStyleCnt="9"/>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D4CC2B8B-39E4-4C8A-A8D0-B88E230F05F6}" type="pres">
      <dgm:prSet presAssocID="{21B9A1D2-AB1C-47F1-8015-85AC013D918F}" presName="ConnectorPoint" presStyleLbl="fgAcc1" presStyleIdx="7" presStyleCnt="9"/>
      <dgm:spPr>
        <a:solidFill>
          <a:schemeClr val="lt1">
            <a:alpha val="90000"/>
            <a:hueOff val="0"/>
            <a:satOff val="0"/>
            <a:lumOff val="0"/>
            <a:alphaOff val="0"/>
          </a:schemeClr>
        </a:solidFill>
        <a:ln w="12700" cap="flat" cmpd="sng" algn="ctr">
          <a:noFill/>
          <a:prstDash val="solid"/>
          <a:miter lim="800000"/>
        </a:ln>
        <a:effectLst/>
      </dgm:spPr>
    </dgm:pt>
    <dgm:pt modelId="{17961CB0-B83E-4E81-85A6-D0637CEEE23C}" type="pres">
      <dgm:prSet presAssocID="{21B9A1D2-AB1C-47F1-8015-85AC013D918F}" presName="EmptyPlaceHolder" presStyleCnt="0"/>
      <dgm:spPr/>
    </dgm:pt>
    <dgm:pt modelId="{983BDBB2-CE1D-4BA6-B9A3-84AC7D582098}" type="pres">
      <dgm:prSet presAssocID="{7FC85857-10AD-4648-B736-88DCF9EE1530}" presName="spaceBetweenRectangles" presStyleCnt="0"/>
      <dgm:spPr/>
    </dgm:pt>
    <dgm:pt modelId="{3684BE84-3ED2-49F7-A50A-9B3670A990E3}" type="pres">
      <dgm:prSet presAssocID="{BBC35532-01F4-4577-850B-B704500D3DA6}" presName="composite" presStyleCnt="0"/>
      <dgm:spPr/>
    </dgm:pt>
    <dgm:pt modelId="{B9CC8F39-38E5-456D-BC16-D8BB72AC90EB}" type="pres">
      <dgm:prSet presAssocID="{BBC35532-01F4-4577-850B-B704500D3DA6}" presName="L1TextContainer" presStyleLbl="revTx" presStyleIdx="8" presStyleCnt="9">
        <dgm:presLayoutVars>
          <dgm:chMax val="1"/>
          <dgm:chPref val="1"/>
          <dgm:bulletEnabled val="1"/>
        </dgm:presLayoutVars>
      </dgm:prSet>
      <dgm:spPr/>
    </dgm:pt>
    <dgm:pt modelId="{8A483320-40A5-4C85-9BAD-4626E0051290}" type="pres">
      <dgm:prSet presAssocID="{BBC35532-01F4-4577-850B-B704500D3DA6}" presName="L2TextContainerWrapper" presStyleCnt="0">
        <dgm:presLayoutVars>
          <dgm:chMax val="0"/>
          <dgm:chPref val="0"/>
          <dgm:bulletEnabled val="1"/>
        </dgm:presLayoutVars>
      </dgm:prSet>
      <dgm:spPr/>
    </dgm:pt>
    <dgm:pt modelId="{91F03743-B9D3-45AA-8FE6-8A5007FCCD95}" type="pres">
      <dgm:prSet presAssocID="{BBC35532-01F4-4577-850B-B704500D3DA6}" presName="L2TextContainer" presStyleLbl="bgAccFollowNode1" presStyleIdx="8" presStyleCnt="9"/>
      <dgm:spPr/>
    </dgm:pt>
    <dgm:pt modelId="{69B5FE5A-A745-43EE-A5DB-5CC31EAEB202}" type="pres">
      <dgm:prSet presAssocID="{BBC35532-01F4-4577-850B-B704500D3DA6}" presName="FlexibleEmptyPlaceHolder" presStyleCnt="0"/>
      <dgm:spPr/>
    </dgm:pt>
    <dgm:pt modelId="{018302C9-AB72-43C3-B2EB-8412B3D2B29F}" type="pres">
      <dgm:prSet presAssocID="{BBC35532-01F4-4577-850B-B704500D3DA6}" presName="ConnectLine" presStyleLbl="alignNode1" presStyleIdx="8" presStyleCnt="9"/>
      <dgm:spPr>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gm:spPr>
    </dgm:pt>
    <dgm:pt modelId="{9AF0E279-5B5A-4DBF-ABBE-29BB26CD81E0}" type="pres">
      <dgm:prSet presAssocID="{BBC35532-01F4-4577-850B-B704500D3DA6}" presName="ConnectorPoint" presStyleLbl="fgAcc1" presStyleIdx="8" presStyleCnt="9"/>
      <dgm:spPr>
        <a:solidFill>
          <a:schemeClr val="lt1">
            <a:alpha val="90000"/>
            <a:hueOff val="0"/>
            <a:satOff val="0"/>
            <a:lumOff val="0"/>
            <a:alphaOff val="0"/>
          </a:schemeClr>
        </a:solidFill>
        <a:ln w="12700" cap="flat" cmpd="sng" algn="ctr">
          <a:noFill/>
          <a:prstDash val="solid"/>
          <a:miter lim="800000"/>
        </a:ln>
        <a:effectLst/>
      </dgm:spPr>
    </dgm:pt>
    <dgm:pt modelId="{6A027E6A-003C-4133-BB9A-84A81B142BE4}" type="pres">
      <dgm:prSet presAssocID="{BBC35532-01F4-4577-850B-B704500D3DA6}" presName="EmptyPlaceHolder" presStyleCnt="0"/>
      <dgm:spPr/>
    </dgm:pt>
  </dgm:ptLst>
  <dgm:cxnLst>
    <dgm:cxn modelId="{20157C10-6DC7-4104-9721-D9AC7D399986}" type="presOf" srcId="{BBC35532-01F4-4577-850B-B704500D3DA6}" destId="{B9CC8F39-38E5-456D-BC16-D8BB72AC90EB}" srcOrd="0" destOrd="0" presId="urn:microsoft.com/office/officeart/2017/3/layout/HorizontalPathTimeline"/>
    <dgm:cxn modelId="{916A1927-485B-4B2E-A801-9F2E5CD89E2C}" type="presOf" srcId="{C75B6985-87A4-442F-8D72-9FAB73B48BD1}" destId="{38221F49-25E4-43F2-B989-DE3F47F405FD}" srcOrd="0" destOrd="0" presId="urn:microsoft.com/office/officeart/2017/3/layout/HorizontalPathTimeline"/>
    <dgm:cxn modelId="{045CFD27-4F25-4151-A48C-E96F514ED8E4}" srcId="{5842D3C0-6705-43ED-A043-DE2102ADE320}" destId="{BBC35532-01F4-4577-850B-B704500D3DA6}" srcOrd="8" destOrd="0" parTransId="{1E631682-B747-4E40-BD3F-5798654DA93D}" sibTransId="{55DE2C4B-7BC9-4C82-B190-CAC057C572D7}"/>
    <dgm:cxn modelId="{48E1502C-6213-476D-89F9-45157DC5DF20}" type="presOf" srcId="{D61A309E-09C6-4ECA-AC8F-D5CED1DB372F}" destId="{8D7AAFF8-BD31-4A72-9A9B-4958AF55C4E0}" srcOrd="0" destOrd="0" presId="urn:microsoft.com/office/officeart/2017/3/layout/HorizontalPathTimeline"/>
    <dgm:cxn modelId="{3022BE30-4B02-4200-9CAC-111AB4B3614D}" srcId="{5842D3C0-6705-43ED-A043-DE2102ADE320}" destId="{3963C497-93EF-4B99-A2B6-22DB906AE32D}" srcOrd="4" destOrd="0" parTransId="{193E5B2B-5C38-46ED-BCBA-952C68FB2B7F}" sibTransId="{3A39A7EB-310E-46A0-8016-4892FF788189}"/>
    <dgm:cxn modelId="{107C5633-F589-489B-8FBE-D610E5BE44A8}" srcId="{5842D3C0-6705-43ED-A043-DE2102ADE320}" destId="{418751C5-E123-41C1-9F24-B9556310F389}" srcOrd="6" destOrd="0" parTransId="{ED7B526F-98E8-415C-BA63-1876804DAB3F}" sibTransId="{FF4718AF-AADF-4AAD-83AE-D94800355352}"/>
    <dgm:cxn modelId="{EE163E3A-2B3E-43A6-B630-F1EF9B6ED131}" srcId="{6D70308B-0F84-4650-8E11-9CFB8913484F}" destId="{F6EC54FB-BF79-4740-9777-5842FF1F5E6D}" srcOrd="0" destOrd="0" parTransId="{582B1116-85C3-4D28-A15B-789B9A041121}" sibTransId="{29971586-4034-4FC9-BDBC-2B09260A2C26}"/>
    <dgm:cxn modelId="{76BCCF3D-0317-4220-A1E5-39E34949F357}" srcId="{5842D3C0-6705-43ED-A043-DE2102ADE320}" destId="{D61A309E-09C6-4ECA-AC8F-D5CED1DB372F}" srcOrd="5" destOrd="0" parTransId="{D1B6BA89-A593-4D71-8956-85473A74A18F}" sibTransId="{5A38B92F-BA49-453B-8D3A-E4F12F7136AA}"/>
    <dgm:cxn modelId="{0268793E-B6F7-46E4-89E4-40A47BF8EFF0}" srcId="{8CCCE38E-9E1E-410A-B79B-E4F922EC8AF9}" destId="{C75B6985-87A4-442F-8D72-9FAB73B48BD1}" srcOrd="0" destOrd="0" parTransId="{8A515717-212A-4E68-B612-0FCF84D5E2DC}" sibTransId="{25AD168C-6D7A-4981-B8E8-DEF6439ADA3D}"/>
    <dgm:cxn modelId="{1A692463-7876-4269-BF8A-EFAB40DF1B87}" srcId="{BBC35532-01F4-4577-850B-B704500D3DA6}" destId="{65806A6B-78FA-4CCA-92B7-29AE67D0C666}" srcOrd="0" destOrd="0" parTransId="{6E4F5112-BA9F-4266-BCE0-29191EA3298A}" sibTransId="{537B37FF-C9EB-4D2F-9319-5C9F0E29B435}"/>
    <dgm:cxn modelId="{4FFC8943-CCCA-45FD-9555-E0495A6A90E7}" srcId="{5842D3C0-6705-43ED-A043-DE2102ADE320}" destId="{6D70308B-0F84-4650-8E11-9CFB8913484F}" srcOrd="3" destOrd="0" parTransId="{58A061C4-6EFA-4C78-A267-5B2F623C5F75}" sibTransId="{0EAE12C8-B46E-49BB-A737-9EA47B652345}"/>
    <dgm:cxn modelId="{C5CBD448-05BB-4FDE-A6E0-9AE98EB01856}" srcId="{5842D3C0-6705-43ED-A043-DE2102ADE320}" destId="{21B9A1D2-AB1C-47F1-8015-85AC013D918F}" srcOrd="7" destOrd="0" parTransId="{0114F171-5E38-4F41-A548-0F3A0217619A}" sibTransId="{7FC85857-10AD-4648-B736-88DCF9EE1530}"/>
    <dgm:cxn modelId="{ACA6EA6F-BF48-4CB4-B485-F448F0716EB0}" type="presOf" srcId="{3963C497-93EF-4B99-A2B6-22DB906AE32D}" destId="{22366194-6E7D-4A09-8B93-E155100BDA60}" srcOrd="0" destOrd="0" presId="urn:microsoft.com/office/officeart/2017/3/layout/HorizontalPathTimeline"/>
    <dgm:cxn modelId="{8DC26872-B1CF-41B8-AB51-ECD3B9A2A7A2}" type="presOf" srcId="{C09727F1-2B47-4D5F-BE05-29B58C28C949}" destId="{86F7DD94-514B-4A6E-9222-C4D0DA37077D}" srcOrd="0" destOrd="0" presId="urn:microsoft.com/office/officeart/2017/3/layout/HorizontalPathTimeline"/>
    <dgm:cxn modelId="{29B84F7E-EAC2-4731-9213-1EFC379E0DD2}" srcId="{D61A309E-09C6-4ECA-AC8F-D5CED1DB372F}" destId="{C09727F1-2B47-4D5F-BE05-29B58C28C949}" srcOrd="0" destOrd="0" parTransId="{6F7E1C11-960D-4AA1-A9A7-4540ECA643AC}" sibTransId="{57241785-9DED-4FE7-9F4F-5E41466F8ED9}"/>
    <dgm:cxn modelId="{02C9D581-80B6-4E28-A164-BE91CB2E4128}" type="presOf" srcId="{CEA4D408-2EC3-4D2A-90A4-5CE5BDB66B47}" destId="{AAA8CAD2-AF3E-449E-B3D4-52BAF1F9FDD5}" srcOrd="0" destOrd="0" presId="urn:microsoft.com/office/officeart/2017/3/layout/HorizontalPathTimeline"/>
    <dgm:cxn modelId="{AE965E84-DDF8-4E22-BE45-B8FFDCF79A15}" srcId="{5842D3C0-6705-43ED-A043-DE2102ADE320}" destId="{E0226231-21F5-4381-9578-3D85DBCCE107}" srcOrd="1" destOrd="0" parTransId="{AA544486-338B-40DC-85C7-B8E4B0EC4C0B}" sibTransId="{13287095-4DCC-4BB9-9D06-3AD76B956285}"/>
    <dgm:cxn modelId="{158DA386-291B-433F-9A46-0DF8C377240C}" type="presOf" srcId="{21B9A1D2-AB1C-47F1-8015-85AC013D918F}" destId="{7A0B8DD8-DD8B-4299-9E77-26F7ACCD5106}" srcOrd="0" destOrd="0" presId="urn:microsoft.com/office/officeart/2017/3/layout/HorizontalPathTimeline"/>
    <dgm:cxn modelId="{0CA0D789-0E27-4280-A1C3-EBF75B673DE5}" type="presOf" srcId="{B408F564-187E-45F5-9944-B3DF7334FA87}" destId="{5E784CA6-BD6F-4560-98F9-8ACCD2534CBB}" srcOrd="0" destOrd="0" presId="urn:microsoft.com/office/officeart/2017/3/layout/HorizontalPathTimeline"/>
    <dgm:cxn modelId="{89BEB091-EBAD-469F-846F-10E1B3C1F18A}" type="presOf" srcId="{418751C5-E123-41C1-9F24-B9556310F389}" destId="{B144AC65-0E47-4601-9573-FCACBAACE433}" srcOrd="0" destOrd="0" presId="urn:microsoft.com/office/officeart/2017/3/layout/HorizontalPathTimeline"/>
    <dgm:cxn modelId="{0EDC6EA3-DBE1-44DD-B7BB-D1E256C3080F}" srcId="{21B9A1D2-AB1C-47F1-8015-85AC013D918F}" destId="{33FB2BD9-782A-40F1-819E-40D694AEA9E7}" srcOrd="0" destOrd="0" parTransId="{D7F81EBD-815D-4B89-B03A-0E897864A8D9}" sibTransId="{E89D56D7-4F70-438E-A41D-E1DA4E801B36}"/>
    <dgm:cxn modelId="{2E4CAFA7-8C05-4FA0-9122-841493EEAB52}" srcId="{3963C497-93EF-4B99-A2B6-22DB906AE32D}" destId="{56AB1F06-E6AB-4C93-A07B-1146BAA42431}" srcOrd="0" destOrd="0" parTransId="{87EF07C7-84BD-4467-9B28-AB90107EB571}" sibTransId="{B930DD4F-5817-4DDA-A28E-6A04CF8DFFCA}"/>
    <dgm:cxn modelId="{4F6CDCA8-28FE-4C8C-93DF-14BC03519A6E}" type="presOf" srcId="{704BF97E-DDA2-4010-9362-9CCDBD8A831E}" destId="{AAF83826-EBCC-4C71-BF5E-DDFA1D310455}" srcOrd="0" destOrd="0" presId="urn:microsoft.com/office/officeart/2017/3/layout/HorizontalPathTimeline"/>
    <dgm:cxn modelId="{10EE36AB-9E76-4D3C-9C08-9CD8E50B7B8D}" srcId="{C1DD54A2-BDFC-4120-A042-5DDF9F71B76A}" destId="{B408F564-187E-45F5-9944-B3DF7334FA87}" srcOrd="0" destOrd="0" parTransId="{E359622A-83B9-4720-ADA5-1E87149202DB}" sibTransId="{B38875AE-0EE8-42CF-BA3D-EDD95AD8CD4A}"/>
    <dgm:cxn modelId="{3406C9AD-51B8-4153-9026-044B10E724D9}" type="presOf" srcId="{E0226231-21F5-4381-9578-3D85DBCCE107}" destId="{AA6F3573-987A-4BD2-AB4A-31C32F630CE4}" srcOrd="0" destOrd="0" presId="urn:microsoft.com/office/officeart/2017/3/layout/HorizontalPathTimeline"/>
    <dgm:cxn modelId="{1BB43FAF-67D7-48BC-95FF-31DC0A8CC5B9}" srcId="{418751C5-E123-41C1-9F24-B9556310F389}" destId="{CEA4D408-2EC3-4D2A-90A4-5CE5BDB66B47}" srcOrd="0" destOrd="0" parTransId="{8394B646-ED9A-47A4-9F2E-E6B61813CF75}" sibTransId="{1467452D-BDE5-40CF-A2D1-D4C4805DFC0E}"/>
    <dgm:cxn modelId="{A9F983B9-8EE6-404B-A756-DC98C2784E24}" type="presOf" srcId="{8CCCE38E-9E1E-410A-B79B-E4F922EC8AF9}" destId="{35330D30-4968-4406-8F79-5566900D3C89}" srcOrd="0" destOrd="0" presId="urn:microsoft.com/office/officeart/2017/3/layout/HorizontalPathTimeline"/>
    <dgm:cxn modelId="{EC92FBBA-3373-4249-A7F4-AD9744A51CF8}" type="presOf" srcId="{56AB1F06-E6AB-4C93-A07B-1146BAA42431}" destId="{2F9A034A-7A3B-4E20-906E-39DA02154A7E}" srcOrd="0" destOrd="0" presId="urn:microsoft.com/office/officeart/2017/3/layout/HorizontalPathTimeline"/>
    <dgm:cxn modelId="{377846C2-7DE3-4CFF-8BF6-2E6DD776E7C7}" type="presOf" srcId="{65806A6B-78FA-4CCA-92B7-29AE67D0C666}" destId="{91F03743-B9D3-45AA-8FE6-8A5007FCCD95}" srcOrd="0" destOrd="0" presId="urn:microsoft.com/office/officeart/2017/3/layout/HorizontalPathTimeline"/>
    <dgm:cxn modelId="{F2584FCC-783A-4346-8BB1-BD4939AF0224}" type="presOf" srcId="{5842D3C0-6705-43ED-A043-DE2102ADE320}" destId="{41D0D7DC-3EDA-4DD0-BD55-350039836A9D}" srcOrd="0" destOrd="0" presId="urn:microsoft.com/office/officeart/2017/3/layout/HorizontalPathTimeline"/>
    <dgm:cxn modelId="{0D2341D5-EC42-47FA-8C5F-E0B02F7D1DBD}" srcId="{E0226231-21F5-4381-9578-3D85DBCCE107}" destId="{704BF97E-DDA2-4010-9362-9CCDBD8A831E}" srcOrd="0" destOrd="0" parTransId="{E01AF398-ADE8-4896-B01C-3547DC1A5754}" sibTransId="{E70449B9-48F9-42F8-A563-BC6753348C2A}"/>
    <dgm:cxn modelId="{1DBF5DD7-C089-4E82-BDDE-2FCE85C67E19}" srcId="{5842D3C0-6705-43ED-A043-DE2102ADE320}" destId="{C1DD54A2-BDFC-4120-A042-5DDF9F71B76A}" srcOrd="2" destOrd="0" parTransId="{9149DA5B-4D30-4A1A-90FB-548367F0ED53}" sibTransId="{12F5CD10-E047-4B17-86A9-CD596AA04216}"/>
    <dgm:cxn modelId="{A468EAEE-5B7F-438E-8714-56B27D032E62}" type="presOf" srcId="{F6EC54FB-BF79-4740-9777-5842FF1F5E6D}" destId="{1E3B559E-7CD8-465C-A052-4B0492D83BF4}" srcOrd="0" destOrd="0" presId="urn:microsoft.com/office/officeart/2017/3/layout/HorizontalPathTimeline"/>
    <dgm:cxn modelId="{B2F296EF-DA69-4E9C-821D-537045C9409B}" srcId="{5842D3C0-6705-43ED-A043-DE2102ADE320}" destId="{8CCCE38E-9E1E-410A-B79B-E4F922EC8AF9}" srcOrd="0" destOrd="0" parTransId="{E7BD5625-F3A0-48BE-82A7-8434BE91D797}" sibTransId="{EAE1696D-4666-447C-BF06-CF51E12FCFD1}"/>
    <dgm:cxn modelId="{06A696F9-099A-43E3-A5E5-A70A4F82282A}" type="presOf" srcId="{33FB2BD9-782A-40F1-819E-40D694AEA9E7}" destId="{4FF9D6CE-F519-4669-9837-9B61B20095AB}" srcOrd="0" destOrd="0" presId="urn:microsoft.com/office/officeart/2017/3/layout/HorizontalPathTimeline"/>
    <dgm:cxn modelId="{35BD5EFC-AF88-45F0-A951-0C3D2F2E441F}" type="presOf" srcId="{C1DD54A2-BDFC-4120-A042-5DDF9F71B76A}" destId="{07ED46F4-14AD-4E34-963C-9F1E5D402E3C}" srcOrd="0" destOrd="0" presId="urn:microsoft.com/office/officeart/2017/3/layout/HorizontalPathTimeline"/>
    <dgm:cxn modelId="{AC95ECFE-B323-4526-A44E-4E7080F485F2}" type="presOf" srcId="{6D70308B-0F84-4650-8E11-9CFB8913484F}" destId="{025E134C-CD62-491E-9BB3-2CDE515D3416}" srcOrd="0" destOrd="0" presId="urn:microsoft.com/office/officeart/2017/3/layout/HorizontalPathTimeline"/>
    <dgm:cxn modelId="{718AC8B1-539F-485B-8172-2C8B3C7AB4DD}" type="presParOf" srcId="{41D0D7DC-3EDA-4DD0-BD55-350039836A9D}" destId="{430ECB38-41FE-4766-8C7B-C012CDBC10A3}" srcOrd="0" destOrd="0" presId="urn:microsoft.com/office/officeart/2017/3/layout/HorizontalPathTimeline"/>
    <dgm:cxn modelId="{42D7CC9B-47C2-4D88-A218-4DE2C35C07DF}" type="presParOf" srcId="{41D0D7DC-3EDA-4DD0-BD55-350039836A9D}" destId="{57CF7485-B646-4E1F-8313-8535FAAAA646}" srcOrd="1" destOrd="0" presId="urn:microsoft.com/office/officeart/2017/3/layout/HorizontalPathTimeline"/>
    <dgm:cxn modelId="{2586D780-9542-4BA4-A653-8B5C9AF84289}" type="presParOf" srcId="{57CF7485-B646-4E1F-8313-8535FAAAA646}" destId="{1C7CC17D-D27B-47D5-8DC7-33C7EE050FC9}" srcOrd="0" destOrd="0" presId="urn:microsoft.com/office/officeart/2017/3/layout/HorizontalPathTimeline"/>
    <dgm:cxn modelId="{23572D20-784A-46C8-8F2C-657F9A58EB65}" type="presParOf" srcId="{1C7CC17D-D27B-47D5-8DC7-33C7EE050FC9}" destId="{35330D30-4968-4406-8F79-5566900D3C89}" srcOrd="0" destOrd="0" presId="urn:microsoft.com/office/officeart/2017/3/layout/HorizontalPathTimeline"/>
    <dgm:cxn modelId="{FFF1146D-6493-4E21-9F7D-FB2DBE7E8EAC}" type="presParOf" srcId="{1C7CC17D-D27B-47D5-8DC7-33C7EE050FC9}" destId="{31E1EA9A-9BB3-480A-A58B-8D6DFD16A09D}" srcOrd="1" destOrd="0" presId="urn:microsoft.com/office/officeart/2017/3/layout/HorizontalPathTimeline"/>
    <dgm:cxn modelId="{186E954A-412C-4CC5-9118-00F1BC0DADF5}" type="presParOf" srcId="{31E1EA9A-9BB3-480A-A58B-8D6DFD16A09D}" destId="{38221F49-25E4-43F2-B989-DE3F47F405FD}" srcOrd="0" destOrd="0" presId="urn:microsoft.com/office/officeart/2017/3/layout/HorizontalPathTimeline"/>
    <dgm:cxn modelId="{640A34AF-3A77-4B87-ABF1-7AC925EDADBE}" type="presParOf" srcId="{31E1EA9A-9BB3-480A-A58B-8D6DFD16A09D}" destId="{E7DB68DC-6D26-47D0-BC54-1753C34E5F9D}" srcOrd="1" destOrd="0" presId="urn:microsoft.com/office/officeart/2017/3/layout/HorizontalPathTimeline"/>
    <dgm:cxn modelId="{33D705ED-5C3C-4C37-8D6C-61E21884A800}" type="presParOf" srcId="{1C7CC17D-D27B-47D5-8DC7-33C7EE050FC9}" destId="{870B0BE1-74F3-4D59-AA4D-9108AB0CC0D7}" srcOrd="2" destOrd="0" presId="urn:microsoft.com/office/officeart/2017/3/layout/HorizontalPathTimeline"/>
    <dgm:cxn modelId="{EBF2216E-E15F-4FFF-B4BA-3F18353C68A6}" type="presParOf" srcId="{1C7CC17D-D27B-47D5-8DC7-33C7EE050FC9}" destId="{ADC1DC8A-AC55-4CF6-9E49-E8673CE254EA}" srcOrd="3" destOrd="0" presId="urn:microsoft.com/office/officeart/2017/3/layout/HorizontalPathTimeline"/>
    <dgm:cxn modelId="{331BF9BC-51AF-43E6-98DA-CCB77457F589}" type="presParOf" srcId="{1C7CC17D-D27B-47D5-8DC7-33C7EE050FC9}" destId="{7437B505-8247-4BD6-A06E-28C6124FAE9D}" srcOrd="4" destOrd="0" presId="urn:microsoft.com/office/officeart/2017/3/layout/HorizontalPathTimeline"/>
    <dgm:cxn modelId="{D5E72E7A-F3D2-4E5C-99E8-A6EB94D15191}" type="presParOf" srcId="{57CF7485-B646-4E1F-8313-8535FAAAA646}" destId="{F110B2E8-84CA-45D3-8E39-D4581C1119C4}" srcOrd="1" destOrd="0" presId="urn:microsoft.com/office/officeart/2017/3/layout/HorizontalPathTimeline"/>
    <dgm:cxn modelId="{5FFFD55D-FCD9-45F4-A3C5-0D9F6F939A57}" type="presParOf" srcId="{57CF7485-B646-4E1F-8313-8535FAAAA646}" destId="{36001E05-170E-4083-9C6E-17480F18BEA5}" srcOrd="2" destOrd="0" presId="urn:microsoft.com/office/officeart/2017/3/layout/HorizontalPathTimeline"/>
    <dgm:cxn modelId="{ED6B0271-9466-4BB7-ACC2-C8452093FEFF}" type="presParOf" srcId="{36001E05-170E-4083-9C6E-17480F18BEA5}" destId="{AA6F3573-987A-4BD2-AB4A-31C32F630CE4}" srcOrd="0" destOrd="0" presId="urn:microsoft.com/office/officeart/2017/3/layout/HorizontalPathTimeline"/>
    <dgm:cxn modelId="{5F65D3F7-7DDA-40C1-828E-8B4B0BF0D466}" type="presParOf" srcId="{36001E05-170E-4083-9C6E-17480F18BEA5}" destId="{75C1423D-B03A-4EA9-8B12-467F94446605}" srcOrd="1" destOrd="0" presId="urn:microsoft.com/office/officeart/2017/3/layout/HorizontalPathTimeline"/>
    <dgm:cxn modelId="{2B71C904-614A-4547-A906-8F496717B444}" type="presParOf" srcId="{75C1423D-B03A-4EA9-8B12-467F94446605}" destId="{AAF83826-EBCC-4C71-BF5E-DDFA1D310455}" srcOrd="0" destOrd="0" presId="urn:microsoft.com/office/officeart/2017/3/layout/HorizontalPathTimeline"/>
    <dgm:cxn modelId="{4BB4F4B0-2106-49B5-A3DB-CE3E2D66F30B}" type="presParOf" srcId="{75C1423D-B03A-4EA9-8B12-467F94446605}" destId="{ABEC8E56-036D-4F9A-B503-1EE818FA0C24}" srcOrd="1" destOrd="0" presId="urn:microsoft.com/office/officeart/2017/3/layout/HorizontalPathTimeline"/>
    <dgm:cxn modelId="{554A8730-6E25-401E-84B6-35839181A06F}" type="presParOf" srcId="{36001E05-170E-4083-9C6E-17480F18BEA5}" destId="{C6D00915-D793-4CD9-A31B-80229732AF79}" srcOrd="2" destOrd="0" presId="urn:microsoft.com/office/officeart/2017/3/layout/HorizontalPathTimeline"/>
    <dgm:cxn modelId="{5A52DD6F-471C-44B4-8A54-E36155589921}" type="presParOf" srcId="{36001E05-170E-4083-9C6E-17480F18BEA5}" destId="{6CE84145-4EAE-4D03-A300-E08534C440B1}" srcOrd="3" destOrd="0" presId="urn:microsoft.com/office/officeart/2017/3/layout/HorizontalPathTimeline"/>
    <dgm:cxn modelId="{B18169C0-09A8-4ECC-A3E4-5939D2F2D027}" type="presParOf" srcId="{36001E05-170E-4083-9C6E-17480F18BEA5}" destId="{E4168259-41E4-4E22-9E74-D97225A77148}" srcOrd="4" destOrd="0" presId="urn:microsoft.com/office/officeart/2017/3/layout/HorizontalPathTimeline"/>
    <dgm:cxn modelId="{C2A37750-1967-4077-A0D6-FE7E1AD3229D}" type="presParOf" srcId="{57CF7485-B646-4E1F-8313-8535FAAAA646}" destId="{9A01EE56-406E-4F8B-9BE0-AA02CFEE2D92}" srcOrd="3" destOrd="0" presId="urn:microsoft.com/office/officeart/2017/3/layout/HorizontalPathTimeline"/>
    <dgm:cxn modelId="{DB4E0EA9-3FB5-4F9C-A86B-44F803588F2D}" type="presParOf" srcId="{57CF7485-B646-4E1F-8313-8535FAAAA646}" destId="{0E120262-9BF8-4B98-9959-3293D5DECD1A}" srcOrd="4" destOrd="0" presId="urn:microsoft.com/office/officeart/2017/3/layout/HorizontalPathTimeline"/>
    <dgm:cxn modelId="{24499CF9-FF4F-4312-B79A-DDD45964EB6F}" type="presParOf" srcId="{0E120262-9BF8-4B98-9959-3293D5DECD1A}" destId="{07ED46F4-14AD-4E34-963C-9F1E5D402E3C}" srcOrd="0" destOrd="0" presId="urn:microsoft.com/office/officeart/2017/3/layout/HorizontalPathTimeline"/>
    <dgm:cxn modelId="{B8D0872A-19FB-41F5-85DD-00BFF7B77369}" type="presParOf" srcId="{0E120262-9BF8-4B98-9959-3293D5DECD1A}" destId="{64F16C33-7F43-42D3-9348-0E51A0DA36F1}" srcOrd="1" destOrd="0" presId="urn:microsoft.com/office/officeart/2017/3/layout/HorizontalPathTimeline"/>
    <dgm:cxn modelId="{776DBB68-3623-450F-B259-B5892E2B0E39}" type="presParOf" srcId="{64F16C33-7F43-42D3-9348-0E51A0DA36F1}" destId="{5E784CA6-BD6F-4560-98F9-8ACCD2534CBB}" srcOrd="0" destOrd="0" presId="urn:microsoft.com/office/officeart/2017/3/layout/HorizontalPathTimeline"/>
    <dgm:cxn modelId="{ABD29B08-7578-4EC7-B769-F2312AD09FAE}" type="presParOf" srcId="{64F16C33-7F43-42D3-9348-0E51A0DA36F1}" destId="{191E73F1-5EB9-496C-A6AE-7500022B26F0}" srcOrd="1" destOrd="0" presId="urn:microsoft.com/office/officeart/2017/3/layout/HorizontalPathTimeline"/>
    <dgm:cxn modelId="{1F5236B8-97CF-4022-9FC6-E524561A325A}" type="presParOf" srcId="{0E120262-9BF8-4B98-9959-3293D5DECD1A}" destId="{C035545F-34B5-418E-A4D8-23AC35177045}" srcOrd="2" destOrd="0" presId="urn:microsoft.com/office/officeart/2017/3/layout/HorizontalPathTimeline"/>
    <dgm:cxn modelId="{FF12BAF1-F0A7-4E97-BC15-0EC646735BED}" type="presParOf" srcId="{0E120262-9BF8-4B98-9959-3293D5DECD1A}" destId="{57CF9784-B121-4BFD-B2F6-786410A8D68A}" srcOrd="3" destOrd="0" presId="urn:microsoft.com/office/officeart/2017/3/layout/HorizontalPathTimeline"/>
    <dgm:cxn modelId="{4C7FCC9C-5001-4539-9E35-56DD0746C68C}" type="presParOf" srcId="{0E120262-9BF8-4B98-9959-3293D5DECD1A}" destId="{3D399F6D-64DE-46C2-8E21-0ED1D91C9ECE}" srcOrd="4" destOrd="0" presId="urn:microsoft.com/office/officeart/2017/3/layout/HorizontalPathTimeline"/>
    <dgm:cxn modelId="{169B1C93-C85C-412D-AACC-C087513D166F}" type="presParOf" srcId="{57CF7485-B646-4E1F-8313-8535FAAAA646}" destId="{47F2C609-021B-46DF-9BAB-44DE6B9B72A4}" srcOrd="5" destOrd="0" presId="urn:microsoft.com/office/officeart/2017/3/layout/HorizontalPathTimeline"/>
    <dgm:cxn modelId="{D354AF78-FE06-433D-B298-1B6E0A6D8965}" type="presParOf" srcId="{57CF7485-B646-4E1F-8313-8535FAAAA646}" destId="{E9529CD3-F558-4080-9017-B9D8B90CC220}" srcOrd="6" destOrd="0" presId="urn:microsoft.com/office/officeart/2017/3/layout/HorizontalPathTimeline"/>
    <dgm:cxn modelId="{01A9FF8A-089E-4781-8E55-B1CEACF6B70D}" type="presParOf" srcId="{E9529CD3-F558-4080-9017-B9D8B90CC220}" destId="{025E134C-CD62-491E-9BB3-2CDE515D3416}" srcOrd="0" destOrd="0" presId="urn:microsoft.com/office/officeart/2017/3/layout/HorizontalPathTimeline"/>
    <dgm:cxn modelId="{29726F70-98A9-486F-9E96-5E7C62961D82}" type="presParOf" srcId="{E9529CD3-F558-4080-9017-B9D8B90CC220}" destId="{468D60CB-E931-408F-8CD0-18D7E7FF2689}" srcOrd="1" destOrd="0" presId="urn:microsoft.com/office/officeart/2017/3/layout/HorizontalPathTimeline"/>
    <dgm:cxn modelId="{D1AE4B88-A728-4945-BDDB-DF7BE88AAE35}" type="presParOf" srcId="{468D60CB-E931-408F-8CD0-18D7E7FF2689}" destId="{1E3B559E-7CD8-465C-A052-4B0492D83BF4}" srcOrd="0" destOrd="0" presId="urn:microsoft.com/office/officeart/2017/3/layout/HorizontalPathTimeline"/>
    <dgm:cxn modelId="{8F1897A7-6FCC-49E8-AA9A-DB4E4097D49C}" type="presParOf" srcId="{468D60CB-E931-408F-8CD0-18D7E7FF2689}" destId="{1C89CC09-9C53-4B37-8A93-BE2B9849D98F}" srcOrd="1" destOrd="0" presId="urn:microsoft.com/office/officeart/2017/3/layout/HorizontalPathTimeline"/>
    <dgm:cxn modelId="{F670C7D4-616F-4E1D-A065-BC98823C0C39}" type="presParOf" srcId="{E9529CD3-F558-4080-9017-B9D8B90CC220}" destId="{0D9EFB6F-A9F4-41B1-B90D-2D58B16C676F}" srcOrd="2" destOrd="0" presId="urn:microsoft.com/office/officeart/2017/3/layout/HorizontalPathTimeline"/>
    <dgm:cxn modelId="{13EA992B-F105-4871-AC4D-E4DA8DD06589}" type="presParOf" srcId="{E9529CD3-F558-4080-9017-B9D8B90CC220}" destId="{9309EA9E-4945-48FA-A6C4-47D81F9483CD}" srcOrd="3" destOrd="0" presId="urn:microsoft.com/office/officeart/2017/3/layout/HorizontalPathTimeline"/>
    <dgm:cxn modelId="{82CF407E-A5A6-4405-B46C-5E7728EEAD00}" type="presParOf" srcId="{E9529CD3-F558-4080-9017-B9D8B90CC220}" destId="{51DA899B-70E3-431F-AF45-62BCA9B87A31}" srcOrd="4" destOrd="0" presId="urn:microsoft.com/office/officeart/2017/3/layout/HorizontalPathTimeline"/>
    <dgm:cxn modelId="{84B57233-FF3D-4AB8-B8C2-EE40B33096F8}" type="presParOf" srcId="{57CF7485-B646-4E1F-8313-8535FAAAA646}" destId="{521BB8BE-F9B7-4D52-AD8B-733633846FC5}" srcOrd="7" destOrd="0" presId="urn:microsoft.com/office/officeart/2017/3/layout/HorizontalPathTimeline"/>
    <dgm:cxn modelId="{58122A1A-1D72-405A-8F48-DCF21A19A49F}" type="presParOf" srcId="{57CF7485-B646-4E1F-8313-8535FAAAA646}" destId="{37D7628E-421E-4A3E-90DC-FD96ED1299D1}" srcOrd="8" destOrd="0" presId="urn:microsoft.com/office/officeart/2017/3/layout/HorizontalPathTimeline"/>
    <dgm:cxn modelId="{E7861978-EAFA-462F-9E83-BD9923174687}" type="presParOf" srcId="{37D7628E-421E-4A3E-90DC-FD96ED1299D1}" destId="{22366194-6E7D-4A09-8B93-E155100BDA60}" srcOrd="0" destOrd="0" presId="urn:microsoft.com/office/officeart/2017/3/layout/HorizontalPathTimeline"/>
    <dgm:cxn modelId="{B65B1CA0-75B0-4D3A-9EC3-738977593421}" type="presParOf" srcId="{37D7628E-421E-4A3E-90DC-FD96ED1299D1}" destId="{770AAC54-952A-4788-BD61-5CB1B4AE1A81}" srcOrd="1" destOrd="0" presId="urn:microsoft.com/office/officeart/2017/3/layout/HorizontalPathTimeline"/>
    <dgm:cxn modelId="{A027F1B3-2BE7-4D7B-9704-1DD0706D8CA7}" type="presParOf" srcId="{770AAC54-952A-4788-BD61-5CB1B4AE1A81}" destId="{2F9A034A-7A3B-4E20-906E-39DA02154A7E}" srcOrd="0" destOrd="0" presId="urn:microsoft.com/office/officeart/2017/3/layout/HorizontalPathTimeline"/>
    <dgm:cxn modelId="{442497AF-0A3E-42F3-BF76-C8A525974A60}" type="presParOf" srcId="{770AAC54-952A-4788-BD61-5CB1B4AE1A81}" destId="{130E84D6-A381-40E5-8DF9-FEEF092EC00C}" srcOrd="1" destOrd="0" presId="urn:microsoft.com/office/officeart/2017/3/layout/HorizontalPathTimeline"/>
    <dgm:cxn modelId="{C60A179B-5B5B-4641-A0E6-0BF136D9E03C}" type="presParOf" srcId="{37D7628E-421E-4A3E-90DC-FD96ED1299D1}" destId="{F7A8CC38-8695-400B-B7B3-4D63D43243FA}" srcOrd="2" destOrd="0" presId="urn:microsoft.com/office/officeart/2017/3/layout/HorizontalPathTimeline"/>
    <dgm:cxn modelId="{97F43072-50C4-4B93-AF7B-9A6D20D8AC03}" type="presParOf" srcId="{37D7628E-421E-4A3E-90DC-FD96ED1299D1}" destId="{342BA7C7-FD10-4C44-AED6-C1FB2B818BF3}" srcOrd="3" destOrd="0" presId="urn:microsoft.com/office/officeart/2017/3/layout/HorizontalPathTimeline"/>
    <dgm:cxn modelId="{0E22AB29-29C3-445E-AD59-6CDF8FCA6CD5}" type="presParOf" srcId="{37D7628E-421E-4A3E-90DC-FD96ED1299D1}" destId="{03F33A92-3DC6-4F91-8DE0-5BA7FB43AE80}" srcOrd="4" destOrd="0" presId="urn:microsoft.com/office/officeart/2017/3/layout/HorizontalPathTimeline"/>
    <dgm:cxn modelId="{B394A64F-F404-4952-9AE7-CFD791BDB53F}" type="presParOf" srcId="{57CF7485-B646-4E1F-8313-8535FAAAA646}" destId="{2D782031-E843-4594-8B0F-25BF20AD6B8F}" srcOrd="9" destOrd="0" presId="urn:microsoft.com/office/officeart/2017/3/layout/HorizontalPathTimeline"/>
    <dgm:cxn modelId="{60D13090-816A-4E87-9996-263A3C1CDE1E}" type="presParOf" srcId="{57CF7485-B646-4E1F-8313-8535FAAAA646}" destId="{9C9BFD03-242E-40C6-8303-F5C11C5690DD}" srcOrd="10" destOrd="0" presId="urn:microsoft.com/office/officeart/2017/3/layout/HorizontalPathTimeline"/>
    <dgm:cxn modelId="{6C8B9759-3D8D-4A3B-80E6-C48591185798}" type="presParOf" srcId="{9C9BFD03-242E-40C6-8303-F5C11C5690DD}" destId="{8D7AAFF8-BD31-4A72-9A9B-4958AF55C4E0}" srcOrd="0" destOrd="0" presId="urn:microsoft.com/office/officeart/2017/3/layout/HorizontalPathTimeline"/>
    <dgm:cxn modelId="{6E974E08-CAE3-4BE9-BB2E-1327ED48BAF9}" type="presParOf" srcId="{9C9BFD03-242E-40C6-8303-F5C11C5690DD}" destId="{E6EF62B8-AD17-41A5-B150-48A859A5A13C}" srcOrd="1" destOrd="0" presId="urn:microsoft.com/office/officeart/2017/3/layout/HorizontalPathTimeline"/>
    <dgm:cxn modelId="{E17A33C7-294E-4183-BE01-490861A05D12}" type="presParOf" srcId="{E6EF62B8-AD17-41A5-B150-48A859A5A13C}" destId="{86F7DD94-514B-4A6E-9222-C4D0DA37077D}" srcOrd="0" destOrd="0" presId="urn:microsoft.com/office/officeart/2017/3/layout/HorizontalPathTimeline"/>
    <dgm:cxn modelId="{05F7EBE5-A064-4E94-8853-D2F775DA1E1B}" type="presParOf" srcId="{E6EF62B8-AD17-41A5-B150-48A859A5A13C}" destId="{D837C382-F102-482C-BE2D-47A5F56E539C}" srcOrd="1" destOrd="0" presId="urn:microsoft.com/office/officeart/2017/3/layout/HorizontalPathTimeline"/>
    <dgm:cxn modelId="{04F55E35-B40A-4C21-9A42-69DFCC8F4707}" type="presParOf" srcId="{9C9BFD03-242E-40C6-8303-F5C11C5690DD}" destId="{F5EBE08D-9D7A-49E9-9925-EE8B87A5E7F4}" srcOrd="2" destOrd="0" presId="urn:microsoft.com/office/officeart/2017/3/layout/HorizontalPathTimeline"/>
    <dgm:cxn modelId="{D171E1AD-8B56-4EC0-8803-0FBC8741535D}" type="presParOf" srcId="{9C9BFD03-242E-40C6-8303-F5C11C5690DD}" destId="{1031B83A-598C-42A5-B2F8-A794B0FDD601}" srcOrd="3" destOrd="0" presId="urn:microsoft.com/office/officeart/2017/3/layout/HorizontalPathTimeline"/>
    <dgm:cxn modelId="{2218D95A-5718-4149-9BC0-989B42FC14FA}" type="presParOf" srcId="{9C9BFD03-242E-40C6-8303-F5C11C5690DD}" destId="{6EF0D0BF-7E24-4C47-89DA-2EC83539FFBC}" srcOrd="4" destOrd="0" presId="urn:microsoft.com/office/officeart/2017/3/layout/HorizontalPathTimeline"/>
    <dgm:cxn modelId="{8619CDBC-19C0-48A7-89CA-276C9F0A3F99}" type="presParOf" srcId="{57CF7485-B646-4E1F-8313-8535FAAAA646}" destId="{CB91625B-BA59-404A-A4A3-366DD317C629}" srcOrd="11" destOrd="0" presId="urn:microsoft.com/office/officeart/2017/3/layout/HorizontalPathTimeline"/>
    <dgm:cxn modelId="{2B731D86-8BF1-47E9-8394-789A155D1A5C}" type="presParOf" srcId="{57CF7485-B646-4E1F-8313-8535FAAAA646}" destId="{F337378D-08F5-423F-8F95-74648BA14CC0}" srcOrd="12" destOrd="0" presId="urn:microsoft.com/office/officeart/2017/3/layout/HorizontalPathTimeline"/>
    <dgm:cxn modelId="{2927F12D-2A00-4720-A44E-0B8639DD5889}" type="presParOf" srcId="{F337378D-08F5-423F-8F95-74648BA14CC0}" destId="{B144AC65-0E47-4601-9573-FCACBAACE433}" srcOrd="0" destOrd="0" presId="urn:microsoft.com/office/officeart/2017/3/layout/HorizontalPathTimeline"/>
    <dgm:cxn modelId="{3665C5AF-A23F-4669-BC86-7271618BEEB1}" type="presParOf" srcId="{F337378D-08F5-423F-8F95-74648BA14CC0}" destId="{BD0668A1-E31E-4B78-A82A-2A34C6787F40}" srcOrd="1" destOrd="0" presId="urn:microsoft.com/office/officeart/2017/3/layout/HorizontalPathTimeline"/>
    <dgm:cxn modelId="{5C729D1B-A142-4D8A-B9AB-4CB9F7DCB8AF}" type="presParOf" srcId="{BD0668A1-E31E-4B78-A82A-2A34C6787F40}" destId="{AAA8CAD2-AF3E-449E-B3D4-52BAF1F9FDD5}" srcOrd="0" destOrd="0" presId="urn:microsoft.com/office/officeart/2017/3/layout/HorizontalPathTimeline"/>
    <dgm:cxn modelId="{43B85792-6501-47F3-8EA1-3504357F81EB}" type="presParOf" srcId="{BD0668A1-E31E-4B78-A82A-2A34C6787F40}" destId="{2E787C19-5AEA-4E22-A465-86AD12279911}" srcOrd="1" destOrd="0" presId="urn:microsoft.com/office/officeart/2017/3/layout/HorizontalPathTimeline"/>
    <dgm:cxn modelId="{4585B20C-9F3C-486F-8127-53E6D49884D0}" type="presParOf" srcId="{F337378D-08F5-423F-8F95-74648BA14CC0}" destId="{ACB5D8A1-1E8D-4303-B9EF-56F020F32594}" srcOrd="2" destOrd="0" presId="urn:microsoft.com/office/officeart/2017/3/layout/HorizontalPathTimeline"/>
    <dgm:cxn modelId="{BED03F5B-39B4-42B6-A453-34CD9E50858A}" type="presParOf" srcId="{F337378D-08F5-423F-8F95-74648BA14CC0}" destId="{A45982AC-5E81-479A-96C3-643F718C5F32}" srcOrd="3" destOrd="0" presId="urn:microsoft.com/office/officeart/2017/3/layout/HorizontalPathTimeline"/>
    <dgm:cxn modelId="{B92D9096-93F2-42F8-833A-B9AFE14B0D9D}" type="presParOf" srcId="{F337378D-08F5-423F-8F95-74648BA14CC0}" destId="{EE4AADF0-A366-497C-8726-CDE65F50D10B}" srcOrd="4" destOrd="0" presId="urn:microsoft.com/office/officeart/2017/3/layout/HorizontalPathTimeline"/>
    <dgm:cxn modelId="{5D40CA9E-8525-49B4-ABDB-8ABF516E8695}" type="presParOf" srcId="{57CF7485-B646-4E1F-8313-8535FAAAA646}" destId="{BA0C6AB7-AE2F-4AF9-8CAC-B4338C1B3420}" srcOrd="13" destOrd="0" presId="urn:microsoft.com/office/officeart/2017/3/layout/HorizontalPathTimeline"/>
    <dgm:cxn modelId="{0543FD6C-62F2-4475-AF41-83BC6EA33898}" type="presParOf" srcId="{57CF7485-B646-4E1F-8313-8535FAAAA646}" destId="{8793258F-E428-4C09-968C-C2ECBD5C2CBF}" srcOrd="14" destOrd="0" presId="urn:microsoft.com/office/officeart/2017/3/layout/HorizontalPathTimeline"/>
    <dgm:cxn modelId="{36C61504-E650-43A4-8900-116A904C9147}" type="presParOf" srcId="{8793258F-E428-4C09-968C-C2ECBD5C2CBF}" destId="{7A0B8DD8-DD8B-4299-9E77-26F7ACCD5106}" srcOrd="0" destOrd="0" presId="urn:microsoft.com/office/officeart/2017/3/layout/HorizontalPathTimeline"/>
    <dgm:cxn modelId="{D8B5FC6C-A0B5-47E3-A3FC-38C9B9503C8E}" type="presParOf" srcId="{8793258F-E428-4C09-968C-C2ECBD5C2CBF}" destId="{B89A9CD0-B7A4-4351-BB6D-6B3567838DB1}" srcOrd="1" destOrd="0" presId="urn:microsoft.com/office/officeart/2017/3/layout/HorizontalPathTimeline"/>
    <dgm:cxn modelId="{686428CC-0AD6-4CE8-AEAC-97DE2B4FFF26}" type="presParOf" srcId="{B89A9CD0-B7A4-4351-BB6D-6B3567838DB1}" destId="{4FF9D6CE-F519-4669-9837-9B61B20095AB}" srcOrd="0" destOrd="0" presId="urn:microsoft.com/office/officeart/2017/3/layout/HorizontalPathTimeline"/>
    <dgm:cxn modelId="{C81A96A8-83CF-4A6A-B4C2-9240C5AD4395}" type="presParOf" srcId="{B89A9CD0-B7A4-4351-BB6D-6B3567838DB1}" destId="{528EEC2F-4FEC-48F1-BF23-5DCC0C47FD97}" srcOrd="1" destOrd="0" presId="urn:microsoft.com/office/officeart/2017/3/layout/HorizontalPathTimeline"/>
    <dgm:cxn modelId="{23EB596D-9677-4AA6-A34F-F6730681573B}" type="presParOf" srcId="{8793258F-E428-4C09-968C-C2ECBD5C2CBF}" destId="{554AB468-171B-43D6-9BB0-9C7855F5251C}" srcOrd="2" destOrd="0" presId="urn:microsoft.com/office/officeart/2017/3/layout/HorizontalPathTimeline"/>
    <dgm:cxn modelId="{EE61D6DA-891D-4EFB-A1A5-E72A6E73A6FF}" type="presParOf" srcId="{8793258F-E428-4C09-968C-C2ECBD5C2CBF}" destId="{D4CC2B8B-39E4-4C8A-A8D0-B88E230F05F6}" srcOrd="3" destOrd="0" presId="urn:microsoft.com/office/officeart/2017/3/layout/HorizontalPathTimeline"/>
    <dgm:cxn modelId="{CA244114-FC27-4C6C-8388-0EE42A4B454F}" type="presParOf" srcId="{8793258F-E428-4C09-968C-C2ECBD5C2CBF}" destId="{17961CB0-B83E-4E81-85A6-D0637CEEE23C}" srcOrd="4" destOrd="0" presId="urn:microsoft.com/office/officeart/2017/3/layout/HorizontalPathTimeline"/>
    <dgm:cxn modelId="{FE51F4A3-5DCA-483E-8BED-E2F23A734BED}" type="presParOf" srcId="{57CF7485-B646-4E1F-8313-8535FAAAA646}" destId="{983BDBB2-CE1D-4BA6-B9A3-84AC7D582098}" srcOrd="15" destOrd="0" presId="urn:microsoft.com/office/officeart/2017/3/layout/HorizontalPathTimeline"/>
    <dgm:cxn modelId="{6C742D5E-8A09-44C4-BAD7-4AA188600ECC}" type="presParOf" srcId="{57CF7485-B646-4E1F-8313-8535FAAAA646}" destId="{3684BE84-3ED2-49F7-A50A-9B3670A990E3}" srcOrd="16" destOrd="0" presId="urn:microsoft.com/office/officeart/2017/3/layout/HorizontalPathTimeline"/>
    <dgm:cxn modelId="{45A07250-1EA9-455F-B145-259AF783FAE5}" type="presParOf" srcId="{3684BE84-3ED2-49F7-A50A-9B3670A990E3}" destId="{B9CC8F39-38E5-456D-BC16-D8BB72AC90EB}" srcOrd="0" destOrd="0" presId="urn:microsoft.com/office/officeart/2017/3/layout/HorizontalPathTimeline"/>
    <dgm:cxn modelId="{B092D632-2F3F-45BE-9253-DDEE73920A71}" type="presParOf" srcId="{3684BE84-3ED2-49F7-A50A-9B3670A990E3}" destId="{8A483320-40A5-4C85-9BAD-4626E0051290}" srcOrd="1" destOrd="0" presId="urn:microsoft.com/office/officeart/2017/3/layout/HorizontalPathTimeline"/>
    <dgm:cxn modelId="{80CEF08D-30A9-4845-9F2F-6385B6D97E40}" type="presParOf" srcId="{8A483320-40A5-4C85-9BAD-4626E0051290}" destId="{91F03743-B9D3-45AA-8FE6-8A5007FCCD95}" srcOrd="0" destOrd="0" presId="urn:microsoft.com/office/officeart/2017/3/layout/HorizontalPathTimeline"/>
    <dgm:cxn modelId="{CECB8E38-A0A3-43C4-8964-5AB65C4195C2}" type="presParOf" srcId="{8A483320-40A5-4C85-9BAD-4626E0051290}" destId="{69B5FE5A-A745-43EE-A5DB-5CC31EAEB202}" srcOrd="1" destOrd="0" presId="urn:microsoft.com/office/officeart/2017/3/layout/HorizontalPathTimeline"/>
    <dgm:cxn modelId="{B2F0F9F9-7889-42E4-8B30-2C3866901350}" type="presParOf" srcId="{3684BE84-3ED2-49F7-A50A-9B3670A990E3}" destId="{018302C9-AB72-43C3-B2EB-8412B3D2B29F}" srcOrd="2" destOrd="0" presId="urn:microsoft.com/office/officeart/2017/3/layout/HorizontalPathTimeline"/>
    <dgm:cxn modelId="{75BB52C0-FB7D-43F9-9997-F0C7CAD00515}" type="presParOf" srcId="{3684BE84-3ED2-49F7-A50A-9B3670A990E3}" destId="{9AF0E279-5B5A-4DBF-ABBE-29BB26CD81E0}" srcOrd="3" destOrd="0" presId="urn:microsoft.com/office/officeart/2017/3/layout/HorizontalPathTimeline"/>
    <dgm:cxn modelId="{26EDAC9C-8769-4B0E-8021-D7903DDDC70E}" type="presParOf" srcId="{3684BE84-3ED2-49F7-A50A-9B3670A990E3}" destId="{6A027E6A-003C-4133-BB9A-84A81B142BE4}" srcOrd="4" destOrd="0" presId="urn:microsoft.com/office/officeart/2017/3/layout/HorizontalPath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DB4872-1C45-4AF3-B0DE-F46DF02216E5}">
      <dsp:nvSpPr>
        <dsp:cNvPr id="0" name=""/>
        <dsp:cNvSpPr/>
      </dsp:nvSpPr>
      <dsp:spPr>
        <a:xfrm>
          <a:off x="0" y="2447"/>
          <a:ext cx="6588691" cy="1240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06DA58-24A9-4743-852F-436A56C6C505}">
      <dsp:nvSpPr>
        <dsp:cNvPr id="0" name=""/>
        <dsp:cNvSpPr/>
      </dsp:nvSpPr>
      <dsp:spPr>
        <a:xfrm>
          <a:off x="375217" y="281534"/>
          <a:ext cx="682214" cy="6822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E325CF-FC7E-49E9-BC71-1CA05C8C9950}">
      <dsp:nvSpPr>
        <dsp:cNvPr id="0" name=""/>
        <dsp:cNvSpPr/>
      </dsp:nvSpPr>
      <dsp:spPr>
        <a:xfrm>
          <a:off x="1432649" y="2447"/>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100000"/>
            </a:lnSpc>
            <a:spcBef>
              <a:spcPct val="0"/>
            </a:spcBef>
            <a:spcAft>
              <a:spcPct val="35000"/>
            </a:spcAft>
            <a:buNone/>
          </a:pPr>
          <a:r>
            <a:rPr lang="en-GB" sz="2200" kern="1200" dirty="0">
              <a:latin typeface="Segoe UI" panose="020B0502040204020203" pitchFamily="34" charset="0"/>
              <a:cs typeface="Segoe UI" panose="020B0502040204020203" pitchFamily="34" charset="0"/>
            </a:rPr>
            <a:t>Primary school</a:t>
          </a:r>
        </a:p>
      </dsp:txBody>
      <dsp:txXfrm>
        <a:off x="1432649" y="2447"/>
        <a:ext cx="5156041" cy="1240389"/>
      </dsp:txXfrm>
    </dsp:sp>
    <dsp:sp modelId="{2E04837F-D829-4D38-BAB9-42A6B0423A79}">
      <dsp:nvSpPr>
        <dsp:cNvPr id="0" name=""/>
        <dsp:cNvSpPr/>
      </dsp:nvSpPr>
      <dsp:spPr>
        <a:xfrm>
          <a:off x="0" y="1552933"/>
          <a:ext cx="6588691" cy="1240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B83F6A-A41E-42EE-8DBD-26C643A951EE}">
      <dsp:nvSpPr>
        <dsp:cNvPr id="0" name=""/>
        <dsp:cNvSpPr/>
      </dsp:nvSpPr>
      <dsp:spPr>
        <a:xfrm>
          <a:off x="375217" y="1832021"/>
          <a:ext cx="682214" cy="6822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7E5B3A-AD56-4FCE-A1FB-91394881E840}">
      <dsp:nvSpPr>
        <dsp:cNvPr id="0" name=""/>
        <dsp:cNvSpPr/>
      </dsp:nvSpPr>
      <dsp:spPr>
        <a:xfrm>
          <a:off x="1432649" y="1552933"/>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100000"/>
            </a:lnSpc>
            <a:spcBef>
              <a:spcPct val="0"/>
            </a:spcBef>
            <a:spcAft>
              <a:spcPct val="35000"/>
            </a:spcAft>
            <a:buNone/>
          </a:pPr>
          <a:r>
            <a:rPr lang="en-GB" sz="2200" kern="1200" dirty="0">
              <a:latin typeface="Segoe UI" panose="020B0502040204020203" pitchFamily="34" charset="0"/>
              <a:cs typeface="Segoe UI" panose="020B0502040204020203" pitchFamily="34" charset="0"/>
            </a:rPr>
            <a:t>High School</a:t>
          </a:r>
        </a:p>
      </dsp:txBody>
      <dsp:txXfrm>
        <a:off x="1432649" y="1552933"/>
        <a:ext cx="5156041" cy="1240389"/>
      </dsp:txXfrm>
    </dsp:sp>
    <dsp:sp modelId="{F7DB009B-68EF-4BA7-9256-FBF7D06C0907}">
      <dsp:nvSpPr>
        <dsp:cNvPr id="0" name=""/>
        <dsp:cNvSpPr/>
      </dsp:nvSpPr>
      <dsp:spPr>
        <a:xfrm>
          <a:off x="0" y="3103420"/>
          <a:ext cx="6588691" cy="1240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9DD7B0-D70A-4466-8E9C-59AACF6EF154}">
      <dsp:nvSpPr>
        <dsp:cNvPr id="0" name=""/>
        <dsp:cNvSpPr/>
      </dsp:nvSpPr>
      <dsp:spPr>
        <a:xfrm>
          <a:off x="375217" y="3382507"/>
          <a:ext cx="682214" cy="6822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173AF1-44DA-4AE1-AB94-DA9A88B62DD6}">
      <dsp:nvSpPr>
        <dsp:cNvPr id="0" name=""/>
        <dsp:cNvSpPr/>
      </dsp:nvSpPr>
      <dsp:spPr>
        <a:xfrm>
          <a:off x="1432649" y="3103420"/>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100000"/>
            </a:lnSpc>
            <a:spcBef>
              <a:spcPct val="0"/>
            </a:spcBef>
            <a:spcAft>
              <a:spcPct val="35000"/>
            </a:spcAft>
            <a:buNone/>
          </a:pPr>
          <a:r>
            <a:rPr lang="en-GB" sz="2200" kern="1200" dirty="0">
              <a:latin typeface="Segoe UI" panose="020B0502040204020203" pitchFamily="34" charset="0"/>
              <a:cs typeface="Segoe UI" panose="020B0502040204020203" pitchFamily="34" charset="0"/>
            </a:rPr>
            <a:t>University</a:t>
          </a:r>
        </a:p>
      </dsp:txBody>
      <dsp:txXfrm>
        <a:off x="1432649" y="3103420"/>
        <a:ext cx="5156041" cy="1240389"/>
      </dsp:txXfrm>
    </dsp:sp>
    <dsp:sp modelId="{B0AFCC6E-081A-4970-A3D9-1022BE15FF89}">
      <dsp:nvSpPr>
        <dsp:cNvPr id="0" name=""/>
        <dsp:cNvSpPr/>
      </dsp:nvSpPr>
      <dsp:spPr>
        <a:xfrm>
          <a:off x="0" y="4653906"/>
          <a:ext cx="6588691" cy="1240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F810DA-C057-46B1-8A33-33B4E24D6D90}">
      <dsp:nvSpPr>
        <dsp:cNvPr id="0" name=""/>
        <dsp:cNvSpPr/>
      </dsp:nvSpPr>
      <dsp:spPr>
        <a:xfrm>
          <a:off x="375217" y="4932994"/>
          <a:ext cx="682214" cy="68221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981691-B72A-48B9-8597-4A790A1AF7AB}">
      <dsp:nvSpPr>
        <dsp:cNvPr id="0" name=""/>
        <dsp:cNvSpPr/>
      </dsp:nvSpPr>
      <dsp:spPr>
        <a:xfrm>
          <a:off x="1432649" y="4653906"/>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100000"/>
            </a:lnSpc>
            <a:spcBef>
              <a:spcPct val="0"/>
            </a:spcBef>
            <a:spcAft>
              <a:spcPct val="35000"/>
            </a:spcAft>
            <a:buNone/>
          </a:pPr>
          <a:r>
            <a:rPr lang="en-GB" sz="2200" kern="1200" dirty="0">
              <a:latin typeface="Segoe UI" panose="020B0502040204020203" pitchFamily="34" charset="0"/>
              <a:cs typeface="Segoe UI" panose="020B0502040204020203" pitchFamily="34" charset="0"/>
            </a:rPr>
            <a:t>Job</a:t>
          </a:r>
        </a:p>
      </dsp:txBody>
      <dsp:txXfrm>
        <a:off x="1432649" y="4653906"/>
        <a:ext cx="5156041" cy="12403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3EF148-FB15-42B8-B648-55C2F48144DD}">
      <dsp:nvSpPr>
        <dsp:cNvPr id="0" name=""/>
        <dsp:cNvSpPr/>
      </dsp:nvSpPr>
      <dsp:spPr>
        <a:xfrm>
          <a:off x="254884" y="807959"/>
          <a:ext cx="917470" cy="91747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F6A5B8-6828-4E84-8748-D4D489E306B8}">
      <dsp:nvSpPr>
        <dsp:cNvPr id="0" name=""/>
        <dsp:cNvSpPr/>
      </dsp:nvSpPr>
      <dsp:spPr>
        <a:xfrm>
          <a:off x="447553" y="1000628"/>
          <a:ext cx="532133" cy="5321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9A1B0B-344D-4B7A-9656-3057E4ED87E3}">
      <dsp:nvSpPr>
        <dsp:cNvPr id="0" name=""/>
        <dsp:cNvSpPr/>
      </dsp:nvSpPr>
      <dsp:spPr>
        <a:xfrm>
          <a:off x="1368956" y="807959"/>
          <a:ext cx="2162609" cy="91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GB" sz="2200" kern="1200"/>
            <a:t>University societies</a:t>
          </a:r>
          <a:endParaRPr lang="en-US" sz="2200" kern="1200"/>
        </a:p>
      </dsp:txBody>
      <dsp:txXfrm>
        <a:off x="1368956" y="807959"/>
        <a:ext cx="2162609" cy="917470"/>
      </dsp:txXfrm>
    </dsp:sp>
    <dsp:sp modelId="{C268A811-AC6B-4B3E-BE0B-D89A0E65618A}">
      <dsp:nvSpPr>
        <dsp:cNvPr id="0" name=""/>
        <dsp:cNvSpPr/>
      </dsp:nvSpPr>
      <dsp:spPr>
        <a:xfrm>
          <a:off x="3908384" y="807959"/>
          <a:ext cx="917470" cy="91747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8E3D1A-7560-4B51-A015-DBA43FC2B0BB}">
      <dsp:nvSpPr>
        <dsp:cNvPr id="0" name=""/>
        <dsp:cNvSpPr/>
      </dsp:nvSpPr>
      <dsp:spPr>
        <a:xfrm>
          <a:off x="4101053" y="1000628"/>
          <a:ext cx="532133" cy="5321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B44425-05A0-4094-BA35-763233E3EDAA}">
      <dsp:nvSpPr>
        <dsp:cNvPr id="0" name=""/>
        <dsp:cNvSpPr/>
      </dsp:nvSpPr>
      <dsp:spPr>
        <a:xfrm>
          <a:off x="5022456" y="807959"/>
          <a:ext cx="2162609" cy="91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GB" sz="2200" kern="1200"/>
            <a:t>Work with your professors</a:t>
          </a:r>
          <a:endParaRPr lang="en-US" sz="2200" kern="1200"/>
        </a:p>
      </dsp:txBody>
      <dsp:txXfrm>
        <a:off x="5022456" y="807959"/>
        <a:ext cx="2162609" cy="917470"/>
      </dsp:txXfrm>
    </dsp:sp>
    <dsp:sp modelId="{6A831024-770A-4686-986F-3981C8933AA5}">
      <dsp:nvSpPr>
        <dsp:cNvPr id="0" name=""/>
        <dsp:cNvSpPr/>
      </dsp:nvSpPr>
      <dsp:spPr>
        <a:xfrm>
          <a:off x="7561883" y="807959"/>
          <a:ext cx="917470" cy="91747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68EC8A-0F8E-4DEA-A7CE-2846648DCC88}">
      <dsp:nvSpPr>
        <dsp:cNvPr id="0" name=""/>
        <dsp:cNvSpPr/>
      </dsp:nvSpPr>
      <dsp:spPr>
        <a:xfrm>
          <a:off x="7754552" y="1000628"/>
          <a:ext cx="532133" cy="5321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FB538B-2E3A-4F3C-974E-7B7D01DD8557}">
      <dsp:nvSpPr>
        <dsp:cNvPr id="0" name=""/>
        <dsp:cNvSpPr/>
      </dsp:nvSpPr>
      <dsp:spPr>
        <a:xfrm>
          <a:off x="8675955" y="807959"/>
          <a:ext cx="2162609" cy="91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GB" sz="2200" kern="1200"/>
            <a:t>Open source projects</a:t>
          </a:r>
          <a:endParaRPr lang="en-US" sz="2200" kern="1200"/>
        </a:p>
      </dsp:txBody>
      <dsp:txXfrm>
        <a:off x="8675955" y="807959"/>
        <a:ext cx="2162609" cy="917470"/>
      </dsp:txXfrm>
    </dsp:sp>
    <dsp:sp modelId="{D3429B49-61B5-4F7C-A363-5995781B6EE9}">
      <dsp:nvSpPr>
        <dsp:cNvPr id="0" name=""/>
        <dsp:cNvSpPr/>
      </dsp:nvSpPr>
      <dsp:spPr>
        <a:xfrm>
          <a:off x="254884" y="2432233"/>
          <a:ext cx="917470" cy="91747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4C7654-88A9-412B-8E1C-75B1EACA80F0}">
      <dsp:nvSpPr>
        <dsp:cNvPr id="0" name=""/>
        <dsp:cNvSpPr/>
      </dsp:nvSpPr>
      <dsp:spPr>
        <a:xfrm>
          <a:off x="447553" y="2624902"/>
          <a:ext cx="532133" cy="5321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9CC350-AB82-4A42-8253-6604B9FF013E}">
      <dsp:nvSpPr>
        <dsp:cNvPr id="0" name=""/>
        <dsp:cNvSpPr/>
      </dsp:nvSpPr>
      <dsp:spPr>
        <a:xfrm>
          <a:off x="1368956" y="2432233"/>
          <a:ext cx="2162609" cy="91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GB" sz="2200" kern="1200"/>
            <a:t>Contribute to societies</a:t>
          </a:r>
          <a:endParaRPr lang="en-US" sz="2200" kern="1200"/>
        </a:p>
      </dsp:txBody>
      <dsp:txXfrm>
        <a:off x="1368956" y="2432233"/>
        <a:ext cx="2162609" cy="917470"/>
      </dsp:txXfrm>
    </dsp:sp>
    <dsp:sp modelId="{FE527452-E43E-4FA7-A4B0-974402479A4F}">
      <dsp:nvSpPr>
        <dsp:cNvPr id="0" name=""/>
        <dsp:cNvSpPr/>
      </dsp:nvSpPr>
      <dsp:spPr>
        <a:xfrm>
          <a:off x="3908384" y="2432233"/>
          <a:ext cx="917470" cy="91747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90DC60-47CD-426C-86DB-7C565A18D447}">
      <dsp:nvSpPr>
        <dsp:cNvPr id="0" name=""/>
        <dsp:cNvSpPr/>
      </dsp:nvSpPr>
      <dsp:spPr>
        <a:xfrm>
          <a:off x="4101053" y="2624902"/>
          <a:ext cx="532133" cy="53213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9774C3-0678-4195-83C7-7878117F4853}">
      <dsp:nvSpPr>
        <dsp:cNvPr id="0" name=""/>
        <dsp:cNvSpPr/>
      </dsp:nvSpPr>
      <dsp:spPr>
        <a:xfrm>
          <a:off x="5022456" y="2432233"/>
          <a:ext cx="2162609" cy="9174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GB" sz="2200" kern="1200"/>
            <a:t>Take up leadership positions</a:t>
          </a:r>
          <a:endParaRPr lang="en-US" sz="2200" kern="1200"/>
        </a:p>
      </dsp:txBody>
      <dsp:txXfrm>
        <a:off x="5022456" y="2432233"/>
        <a:ext cx="2162609" cy="9174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DB4872-1C45-4AF3-B0DE-F46DF02216E5}">
      <dsp:nvSpPr>
        <dsp:cNvPr id="0" name=""/>
        <dsp:cNvSpPr/>
      </dsp:nvSpPr>
      <dsp:spPr>
        <a:xfrm>
          <a:off x="0" y="2447"/>
          <a:ext cx="6588691" cy="1240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06DA58-24A9-4743-852F-436A56C6C505}">
      <dsp:nvSpPr>
        <dsp:cNvPr id="0" name=""/>
        <dsp:cNvSpPr/>
      </dsp:nvSpPr>
      <dsp:spPr>
        <a:xfrm>
          <a:off x="375217" y="281534"/>
          <a:ext cx="682214" cy="6822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E325CF-FC7E-49E9-BC71-1CA05C8C9950}">
      <dsp:nvSpPr>
        <dsp:cNvPr id="0" name=""/>
        <dsp:cNvSpPr/>
      </dsp:nvSpPr>
      <dsp:spPr>
        <a:xfrm>
          <a:off x="1432649" y="2447"/>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100000"/>
            </a:lnSpc>
            <a:spcBef>
              <a:spcPct val="0"/>
            </a:spcBef>
            <a:spcAft>
              <a:spcPct val="35000"/>
            </a:spcAft>
            <a:buNone/>
          </a:pPr>
          <a:r>
            <a:rPr lang="en-GB" sz="2200" kern="1200" dirty="0">
              <a:latin typeface="Segoe UI" panose="020B0502040204020203" pitchFamily="34" charset="0"/>
              <a:cs typeface="Segoe UI" panose="020B0502040204020203" pitchFamily="34" charset="0"/>
            </a:rPr>
            <a:t>Primary school</a:t>
          </a:r>
        </a:p>
      </dsp:txBody>
      <dsp:txXfrm>
        <a:off x="1432649" y="2447"/>
        <a:ext cx="5156041" cy="1240389"/>
      </dsp:txXfrm>
    </dsp:sp>
    <dsp:sp modelId="{2E04837F-D829-4D38-BAB9-42A6B0423A79}">
      <dsp:nvSpPr>
        <dsp:cNvPr id="0" name=""/>
        <dsp:cNvSpPr/>
      </dsp:nvSpPr>
      <dsp:spPr>
        <a:xfrm>
          <a:off x="0" y="1552933"/>
          <a:ext cx="6588691" cy="1240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B83F6A-A41E-42EE-8DBD-26C643A951EE}">
      <dsp:nvSpPr>
        <dsp:cNvPr id="0" name=""/>
        <dsp:cNvSpPr/>
      </dsp:nvSpPr>
      <dsp:spPr>
        <a:xfrm>
          <a:off x="375217" y="1832021"/>
          <a:ext cx="682214" cy="6822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7E5B3A-AD56-4FCE-A1FB-91394881E840}">
      <dsp:nvSpPr>
        <dsp:cNvPr id="0" name=""/>
        <dsp:cNvSpPr/>
      </dsp:nvSpPr>
      <dsp:spPr>
        <a:xfrm>
          <a:off x="1432649" y="1552933"/>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100000"/>
            </a:lnSpc>
            <a:spcBef>
              <a:spcPct val="0"/>
            </a:spcBef>
            <a:spcAft>
              <a:spcPct val="35000"/>
            </a:spcAft>
            <a:buNone/>
          </a:pPr>
          <a:r>
            <a:rPr lang="en-GB" sz="2200" kern="1200" dirty="0">
              <a:latin typeface="Segoe UI" panose="020B0502040204020203" pitchFamily="34" charset="0"/>
              <a:cs typeface="Segoe UI" panose="020B0502040204020203" pitchFamily="34" charset="0"/>
            </a:rPr>
            <a:t>High School</a:t>
          </a:r>
        </a:p>
      </dsp:txBody>
      <dsp:txXfrm>
        <a:off x="1432649" y="1552933"/>
        <a:ext cx="5156041" cy="1240389"/>
      </dsp:txXfrm>
    </dsp:sp>
    <dsp:sp modelId="{F7DB009B-68EF-4BA7-9256-FBF7D06C0907}">
      <dsp:nvSpPr>
        <dsp:cNvPr id="0" name=""/>
        <dsp:cNvSpPr/>
      </dsp:nvSpPr>
      <dsp:spPr>
        <a:xfrm>
          <a:off x="0" y="3103420"/>
          <a:ext cx="6588691" cy="1240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9DD7B0-D70A-4466-8E9C-59AACF6EF154}">
      <dsp:nvSpPr>
        <dsp:cNvPr id="0" name=""/>
        <dsp:cNvSpPr/>
      </dsp:nvSpPr>
      <dsp:spPr>
        <a:xfrm>
          <a:off x="375217" y="3382507"/>
          <a:ext cx="682214" cy="6822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173AF1-44DA-4AE1-AB94-DA9A88B62DD6}">
      <dsp:nvSpPr>
        <dsp:cNvPr id="0" name=""/>
        <dsp:cNvSpPr/>
      </dsp:nvSpPr>
      <dsp:spPr>
        <a:xfrm>
          <a:off x="1432649" y="3103420"/>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100000"/>
            </a:lnSpc>
            <a:spcBef>
              <a:spcPct val="0"/>
            </a:spcBef>
            <a:spcAft>
              <a:spcPct val="35000"/>
            </a:spcAft>
            <a:buNone/>
          </a:pPr>
          <a:r>
            <a:rPr lang="en-GB" sz="2200" kern="1200" dirty="0">
              <a:latin typeface="Segoe UI" panose="020B0502040204020203" pitchFamily="34" charset="0"/>
              <a:cs typeface="Segoe UI" panose="020B0502040204020203" pitchFamily="34" charset="0"/>
            </a:rPr>
            <a:t>University + Your personal brand</a:t>
          </a:r>
        </a:p>
      </dsp:txBody>
      <dsp:txXfrm>
        <a:off x="1432649" y="3103420"/>
        <a:ext cx="5156041" cy="1240389"/>
      </dsp:txXfrm>
    </dsp:sp>
    <dsp:sp modelId="{B0AFCC6E-081A-4970-A3D9-1022BE15FF89}">
      <dsp:nvSpPr>
        <dsp:cNvPr id="0" name=""/>
        <dsp:cNvSpPr/>
      </dsp:nvSpPr>
      <dsp:spPr>
        <a:xfrm>
          <a:off x="0" y="4653906"/>
          <a:ext cx="6588691" cy="1240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F810DA-C057-46B1-8A33-33B4E24D6D90}">
      <dsp:nvSpPr>
        <dsp:cNvPr id="0" name=""/>
        <dsp:cNvSpPr/>
      </dsp:nvSpPr>
      <dsp:spPr>
        <a:xfrm>
          <a:off x="375217" y="4932994"/>
          <a:ext cx="682214" cy="68221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981691-B72A-48B9-8597-4A790A1AF7AB}">
      <dsp:nvSpPr>
        <dsp:cNvPr id="0" name=""/>
        <dsp:cNvSpPr/>
      </dsp:nvSpPr>
      <dsp:spPr>
        <a:xfrm>
          <a:off x="1432649" y="4653906"/>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100000"/>
            </a:lnSpc>
            <a:spcBef>
              <a:spcPct val="0"/>
            </a:spcBef>
            <a:spcAft>
              <a:spcPct val="35000"/>
            </a:spcAft>
            <a:buNone/>
          </a:pPr>
          <a:r>
            <a:rPr lang="en-GB" sz="2200" kern="1200" dirty="0">
              <a:latin typeface="Segoe UI" panose="020B0502040204020203" pitchFamily="34" charset="0"/>
              <a:cs typeface="Segoe UI" panose="020B0502040204020203" pitchFamily="34" charset="0"/>
            </a:rPr>
            <a:t>Jobs?</a:t>
          </a:r>
        </a:p>
      </dsp:txBody>
      <dsp:txXfrm>
        <a:off x="1432649" y="4653906"/>
        <a:ext cx="5156041" cy="12403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E4F70A-2020-46A6-A598-FB973A8463E1}">
      <dsp:nvSpPr>
        <dsp:cNvPr id="0" name=""/>
        <dsp:cNvSpPr/>
      </dsp:nvSpPr>
      <dsp:spPr>
        <a:xfrm>
          <a:off x="80390" y="978"/>
          <a:ext cx="1228260" cy="73695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dirty="0"/>
            <a:t>Started coding because I found games limiting</a:t>
          </a:r>
        </a:p>
      </dsp:txBody>
      <dsp:txXfrm>
        <a:off x="101975" y="22563"/>
        <a:ext cx="1185090" cy="693786"/>
      </dsp:txXfrm>
    </dsp:sp>
    <dsp:sp modelId="{879C4360-4850-4B8B-B7D5-7EEA03D181F2}">
      <dsp:nvSpPr>
        <dsp:cNvPr id="0" name=""/>
        <dsp:cNvSpPr/>
      </dsp:nvSpPr>
      <dsp:spPr>
        <a:xfrm>
          <a:off x="1416738" y="217152"/>
          <a:ext cx="260391" cy="304608"/>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1416738" y="278074"/>
        <a:ext cx="182274" cy="182764"/>
      </dsp:txXfrm>
    </dsp:sp>
    <dsp:sp modelId="{0551456C-DE8E-40BC-8D03-6EF848944D5E}">
      <dsp:nvSpPr>
        <dsp:cNvPr id="0" name=""/>
        <dsp:cNvSpPr/>
      </dsp:nvSpPr>
      <dsp:spPr>
        <a:xfrm>
          <a:off x="1799955" y="978"/>
          <a:ext cx="1228260" cy="73695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dirty="0"/>
            <a:t>School programming was limited</a:t>
          </a:r>
        </a:p>
      </dsp:txBody>
      <dsp:txXfrm>
        <a:off x="1821540" y="22563"/>
        <a:ext cx="1185090" cy="693786"/>
      </dsp:txXfrm>
    </dsp:sp>
    <dsp:sp modelId="{F71572C9-F382-4A38-BE21-0B7B454591C2}">
      <dsp:nvSpPr>
        <dsp:cNvPr id="0" name=""/>
        <dsp:cNvSpPr/>
      </dsp:nvSpPr>
      <dsp:spPr>
        <a:xfrm>
          <a:off x="3136303" y="217152"/>
          <a:ext cx="260391" cy="304608"/>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3136303" y="278074"/>
        <a:ext cx="182274" cy="182764"/>
      </dsp:txXfrm>
    </dsp:sp>
    <dsp:sp modelId="{5DD84E51-BD3C-4CEA-AB3D-D493D856DCC1}">
      <dsp:nvSpPr>
        <dsp:cNvPr id="0" name=""/>
        <dsp:cNvSpPr/>
      </dsp:nvSpPr>
      <dsp:spPr>
        <a:xfrm>
          <a:off x="3519520" y="978"/>
          <a:ext cx="1228260" cy="73695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dirty="0"/>
            <a:t>Content creation</a:t>
          </a:r>
        </a:p>
      </dsp:txBody>
      <dsp:txXfrm>
        <a:off x="3541105" y="22563"/>
        <a:ext cx="1185090" cy="693786"/>
      </dsp:txXfrm>
    </dsp:sp>
    <dsp:sp modelId="{AB33451A-0CFB-440B-84C4-FA540119E592}">
      <dsp:nvSpPr>
        <dsp:cNvPr id="0" name=""/>
        <dsp:cNvSpPr/>
      </dsp:nvSpPr>
      <dsp:spPr>
        <a:xfrm rot="5400000">
          <a:off x="4003455" y="823912"/>
          <a:ext cx="260391" cy="304608"/>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rot="-5400000">
        <a:off x="4042269" y="846021"/>
        <a:ext cx="182764" cy="182274"/>
      </dsp:txXfrm>
    </dsp:sp>
    <dsp:sp modelId="{709DF952-2A90-45CD-9B42-8FCD238E0449}">
      <dsp:nvSpPr>
        <dsp:cNvPr id="0" name=""/>
        <dsp:cNvSpPr/>
      </dsp:nvSpPr>
      <dsp:spPr>
        <a:xfrm>
          <a:off x="3519520" y="1229238"/>
          <a:ext cx="1228260" cy="73695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dirty="0"/>
            <a:t>University, president of Computer Science society in first year</a:t>
          </a:r>
        </a:p>
      </dsp:txBody>
      <dsp:txXfrm>
        <a:off x="3541105" y="1250823"/>
        <a:ext cx="1185090" cy="693786"/>
      </dsp:txXfrm>
    </dsp:sp>
    <dsp:sp modelId="{181E39F2-41AF-4F0A-8320-CE983218B57D}">
      <dsp:nvSpPr>
        <dsp:cNvPr id="0" name=""/>
        <dsp:cNvSpPr/>
      </dsp:nvSpPr>
      <dsp:spPr>
        <a:xfrm rot="10800000">
          <a:off x="3151042" y="1445412"/>
          <a:ext cx="260391" cy="304608"/>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rot="10800000">
        <a:off x="3229159" y="1506334"/>
        <a:ext cx="182274" cy="182764"/>
      </dsp:txXfrm>
    </dsp:sp>
    <dsp:sp modelId="{1E7EE6FF-DFEC-46BF-A2B3-49BEA0437892}">
      <dsp:nvSpPr>
        <dsp:cNvPr id="0" name=""/>
        <dsp:cNvSpPr/>
      </dsp:nvSpPr>
      <dsp:spPr>
        <a:xfrm>
          <a:off x="1799955" y="1229238"/>
          <a:ext cx="1228260" cy="73695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dirty="0"/>
            <a:t>Attended a bunch of Microsoft Events (including Windows Insider ones)</a:t>
          </a:r>
        </a:p>
      </dsp:txBody>
      <dsp:txXfrm>
        <a:off x="1821540" y="1250823"/>
        <a:ext cx="1185090" cy="693786"/>
      </dsp:txXfrm>
    </dsp:sp>
    <dsp:sp modelId="{8D7F430D-15D5-4E95-8EE2-554907BBF1B2}">
      <dsp:nvSpPr>
        <dsp:cNvPr id="0" name=""/>
        <dsp:cNvSpPr/>
      </dsp:nvSpPr>
      <dsp:spPr>
        <a:xfrm rot="10800000">
          <a:off x="1431477" y="1445412"/>
          <a:ext cx="260391" cy="304608"/>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rot="10800000">
        <a:off x="1509594" y="1506334"/>
        <a:ext cx="182274" cy="182764"/>
      </dsp:txXfrm>
    </dsp:sp>
    <dsp:sp modelId="{B842080F-A6FC-46AD-BF97-F21D15EBA9D2}">
      <dsp:nvSpPr>
        <dsp:cNvPr id="0" name=""/>
        <dsp:cNvSpPr/>
      </dsp:nvSpPr>
      <dsp:spPr>
        <a:xfrm>
          <a:off x="80390" y="1229238"/>
          <a:ext cx="1228260" cy="73695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dirty="0"/>
            <a:t>Tried to run Microsoft events</a:t>
          </a:r>
        </a:p>
      </dsp:txBody>
      <dsp:txXfrm>
        <a:off x="101975" y="1250823"/>
        <a:ext cx="1185090" cy="693786"/>
      </dsp:txXfrm>
    </dsp:sp>
    <dsp:sp modelId="{38D0A4FA-6816-4229-A2B8-556B80CC220D}">
      <dsp:nvSpPr>
        <dsp:cNvPr id="0" name=""/>
        <dsp:cNvSpPr/>
      </dsp:nvSpPr>
      <dsp:spPr>
        <a:xfrm rot="5400000">
          <a:off x="564325" y="2052173"/>
          <a:ext cx="260391" cy="304608"/>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rot="-5400000">
        <a:off x="603139" y="2074282"/>
        <a:ext cx="182764" cy="182274"/>
      </dsp:txXfrm>
    </dsp:sp>
    <dsp:sp modelId="{BE9D1E9A-10EA-44EA-AA33-F1509CBE3C49}">
      <dsp:nvSpPr>
        <dsp:cNvPr id="0" name=""/>
        <dsp:cNvSpPr/>
      </dsp:nvSpPr>
      <dsp:spPr>
        <a:xfrm>
          <a:off x="80390" y="2457499"/>
          <a:ext cx="1228260" cy="73695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dirty="0" err="1"/>
            <a:t>SWE</a:t>
          </a:r>
          <a:r>
            <a:rPr lang="en-GB" sz="1000" kern="1200" dirty="0"/>
            <a:t>, Data Analyst, HoloLens developer and worked for my university</a:t>
          </a:r>
        </a:p>
      </dsp:txBody>
      <dsp:txXfrm>
        <a:off x="101975" y="2479084"/>
        <a:ext cx="1185090" cy="693786"/>
      </dsp:txXfrm>
    </dsp:sp>
    <dsp:sp modelId="{C9E66135-A26B-4E0C-911F-628398BB9DAE}">
      <dsp:nvSpPr>
        <dsp:cNvPr id="0" name=""/>
        <dsp:cNvSpPr/>
      </dsp:nvSpPr>
      <dsp:spPr>
        <a:xfrm>
          <a:off x="1416738" y="2673673"/>
          <a:ext cx="260391" cy="304608"/>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1416738" y="2734595"/>
        <a:ext cx="182274" cy="182764"/>
      </dsp:txXfrm>
    </dsp:sp>
    <dsp:sp modelId="{32241AC4-0ECE-4996-A51F-8CE1D76077F5}">
      <dsp:nvSpPr>
        <dsp:cNvPr id="0" name=""/>
        <dsp:cNvSpPr/>
      </dsp:nvSpPr>
      <dsp:spPr>
        <a:xfrm>
          <a:off x="1799955" y="2457499"/>
          <a:ext cx="1228260" cy="73695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dirty="0"/>
            <a:t>Microsoft Open Source</a:t>
          </a:r>
        </a:p>
      </dsp:txBody>
      <dsp:txXfrm>
        <a:off x="1821540" y="2479084"/>
        <a:ext cx="1185090" cy="693786"/>
      </dsp:txXfrm>
    </dsp:sp>
    <dsp:sp modelId="{23DC0517-31AA-4DF7-BC04-BBBF558B6EE8}">
      <dsp:nvSpPr>
        <dsp:cNvPr id="0" name=""/>
        <dsp:cNvSpPr/>
      </dsp:nvSpPr>
      <dsp:spPr>
        <a:xfrm>
          <a:off x="3136303" y="2673673"/>
          <a:ext cx="260391" cy="304608"/>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3136303" y="2734595"/>
        <a:ext cx="182274" cy="182764"/>
      </dsp:txXfrm>
    </dsp:sp>
    <dsp:sp modelId="{C4ABEDDC-F250-4B83-9B7A-17154AF1EA68}">
      <dsp:nvSpPr>
        <dsp:cNvPr id="0" name=""/>
        <dsp:cNvSpPr/>
      </dsp:nvSpPr>
      <dsp:spPr>
        <a:xfrm>
          <a:off x="3519520" y="2457499"/>
          <a:ext cx="1228260" cy="73695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dirty="0"/>
            <a:t>New university</a:t>
          </a:r>
        </a:p>
      </dsp:txBody>
      <dsp:txXfrm>
        <a:off x="3541105" y="2479084"/>
        <a:ext cx="1185090" cy="693786"/>
      </dsp:txXfrm>
    </dsp:sp>
    <dsp:sp modelId="{368F9034-1635-4273-A0F8-66F4E5F63F0C}">
      <dsp:nvSpPr>
        <dsp:cNvPr id="0" name=""/>
        <dsp:cNvSpPr/>
      </dsp:nvSpPr>
      <dsp:spPr>
        <a:xfrm rot="5400000">
          <a:off x="4003455" y="3280433"/>
          <a:ext cx="260391" cy="304608"/>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rot="-5400000">
        <a:off x="4042269" y="3302542"/>
        <a:ext cx="182764" cy="182274"/>
      </dsp:txXfrm>
    </dsp:sp>
    <dsp:sp modelId="{2BDA6802-C740-440B-946D-19BDF462842F}">
      <dsp:nvSpPr>
        <dsp:cNvPr id="0" name=""/>
        <dsp:cNvSpPr/>
      </dsp:nvSpPr>
      <dsp:spPr>
        <a:xfrm>
          <a:off x="3519520" y="3685759"/>
          <a:ext cx="1228260" cy="73695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dirty="0"/>
            <a:t>More open source</a:t>
          </a:r>
        </a:p>
      </dsp:txBody>
      <dsp:txXfrm>
        <a:off x="3541105" y="3707344"/>
        <a:ext cx="1185090" cy="693786"/>
      </dsp:txXfrm>
    </dsp:sp>
    <dsp:sp modelId="{A0A1CECD-FB0D-4F3F-8311-45E1E7E77B40}">
      <dsp:nvSpPr>
        <dsp:cNvPr id="0" name=""/>
        <dsp:cNvSpPr/>
      </dsp:nvSpPr>
      <dsp:spPr>
        <a:xfrm rot="10800000">
          <a:off x="3151042" y="3901933"/>
          <a:ext cx="260391" cy="304608"/>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rot="10800000">
        <a:off x="3229159" y="3962855"/>
        <a:ext cx="182274" cy="182764"/>
      </dsp:txXfrm>
    </dsp:sp>
    <dsp:sp modelId="{420B2A7E-48C9-46B3-9328-CBAF82716F03}">
      <dsp:nvSpPr>
        <dsp:cNvPr id="0" name=""/>
        <dsp:cNvSpPr/>
      </dsp:nvSpPr>
      <dsp:spPr>
        <a:xfrm>
          <a:off x="1799955" y="3685759"/>
          <a:ext cx="1228260" cy="73695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dirty="0"/>
            <a:t>Teaching coding through games</a:t>
          </a:r>
        </a:p>
      </dsp:txBody>
      <dsp:txXfrm>
        <a:off x="1821540" y="3707344"/>
        <a:ext cx="1185090" cy="693786"/>
      </dsp:txXfrm>
    </dsp:sp>
    <dsp:sp modelId="{9803C48F-5036-4B30-AFAF-38A8CC833E4C}">
      <dsp:nvSpPr>
        <dsp:cNvPr id="0" name=""/>
        <dsp:cNvSpPr/>
      </dsp:nvSpPr>
      <dsp:spPr>
        <a:xfrm rot="10800000">
          <a:off x="1431477" y="3901933"/>
          <a:ext cx="260391" cy="304608"/>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rot="10800000">
        <a:off x="1509594" y="3962855"/>
        <a:ext cx="182274" cy="182764"/>
      </dsp:txXfrm>
    </dsp:sp>
    <dsp:sp modelId="{C11403AD-E95A-4C40-BD72-FD39B6047FC9}">
      <dsp:nvSpPr>
        <dsp:cNvPr id="0" name=""/>
        <dsp:cNvSpPr/>
      </dsp:nvSpPr>
      <dsp:spPr>
        <a:xfrm>
          <a:off x="80390" y="3685759"/>
          <a:ext cx="1228260" cy="73695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dirty="0"/>
            <a:t>Cloud Solution Architect at Microsoft</a:t>
          </a:r>
        </a:p>
      </dsp:txBody>
      <dsp:txXfrm>
        <a:off x="101975" y="3707344"/>
        <a:ext cx="1185090" cy="693786"/>
      </dsp:txXfrm>
    </dsp:sp>
    <dsp:sp modelId="{8D952E6A-9A41-4F59-BAE7-77DE1B85D66D}">
      <dsp:nvSpPr>
        <dsp:cNvPr id="0" name=""/>
        <dsp:cNvSpPr/>
      </dsp:nvSpPr>
      <dsp:spPr>
        <a:xfrm rot="5400000">
          <a:off x="564325" y="4508694"/>
          <a:ext cx="260391" cy="304608"/>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rot="-5400000">
        <a:off x="603139" y="4530803"/>
        <a:ext cx="182764" cy="182274"/>
      </dsp:txXfrm>
    </dsp:sp>
    <dsp:sp modelId="{720E2FC9-4541-48D1-A08B-85DD1F649E43}">
      <dsp:nvSpPr>
        <dsp:cNvPr id="0" name=""/>
        <dsp:cNvSpPr/>
      </dsp:nvSpPr>
      <dsp:spPr>
        <a:xfrm>
          <a:off x="80390" y="4914020"/>
          <a:ext cx="1228260" cy="73695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dirty="0"/>
            <a:t>Program Manager at Microsoft</a:t>
          </a:r>
        </a:p>
      </dsp:txBody>
      <dsp:txXfrm>
        <a:off x="101975" y="4935605"/>
        <a:ext cx="1185090" cy="693786"/>
      </dsp:txXfrm>
    </dsp:sp>
    <dsp:sp modelId="{BDEEAC05-05B9-4587-A867-BF6926427178}">
      <dsp:nvSpPr>
        <dsp:cNvPr id="0" name=""/>
        <dsp:cNvSpPr/>
      </dsp:nvSpPr>
      <dsp:spPr>
        <a:xfrm>
          <a:off x="1416738" y="5130194"/>
          <a:ext cx="260391" cy="304608"/>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1416738" y="5191116"/>
        <a:ext cx="182274" cy="182764"/>
      </dsp:txXfrm>
    </dsp:sp>
    <dsp:sp modelId="{45F96AC6-5B6F-48BD-8D1C-8289B72C6D34}">
      <dsp:nvSpPr>
        <dsp:cNvPr id="0" name=""/>
        <dsp:cNvSpPr/>
      </dsp:nvSpPr>
      <dsp:spPr>
        <a:xfrm>
          <a:off x="1799955" y="4914020"/>
          <a:ext cx="1228260" cy="736956"/>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GB" sz="1000" kern="1200" dirty="0"/>
            <a:t>Last exam May 2022</a:t>
          </a:r>
        </a:p>
      </dsp:txBody>
      <dsp:txXfrm>
        <a:off x="1821540" y="4935605"/>
        <a:ext cx="1185090" cy="69378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30D30-4968-4406-8F79-5566900D3C89}">
      <dsp:nvSpPr>
        <dsp:cNvPr id="0" name=""/>
        <dsp:cNvSpPr/>
      </dsp:nvSpPr>
      <dsp:spPr>
        <a:xfrm>
          <a:off x="240579" y="1941993"/>
          <a:ext cx="1914120" cy="408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defRPr b="1"/>
          </a:pPr>
          <a:r>
            <a:rPr lang="en-US" sz="1800" b="1" i="1" kern="1200" dirty="0">
              <a:latin typeface="Segoe UI" panose="020B0502040204020203" pitchFamily="34" charset="0"/>
              <a:cs typeface="Segoe UI" panose="020B0502040204020203" pitchFamily="34" charset="0"/>
            </a:rPr>
            <a:t>10.00 – 10.30</a:t>
          </a:r>
          <a:endParaRPr lang="en-US" sz="1800" kern="1200" dirty="0">
            <a:latin typeface="Segoe UI" panose="020B0502040204020203" pitchFamily="34" charset="0"/>
            <a:cs typeface="Segoe UI" panose="020B0502040204020203" pitchFamily="34" charset="0"/>
          </a:endParaRPr>
        </a:p>
      </dsp:txBody>
      <dsp:txXfrm>
        <a:off x="240579" y="1941993"/>
        <a:ext cx="1914120" cy="408650"/>
      </dsp:txXfrm>
    </dsp:sp>
    <dsp:sp modelId="{430ECB38-41FE-4766-8C7B-C012CDBC10A3}">
      <dsp:nvSpPr>
        <dsp:cNvPr id="0" name=""/>
        <dsp:cNvSpPr/>
      </dsp:nvSpPr>
      <dsp:spPr>
        <a:xfrm>
          <a:off x="0" y="1735860"/>
          <a:ext cx="10769555" cy="1446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221F49-25E4-43F2-B989-DE3F47F405FD}">
      <dsp:nvSpPr>
        <dsp:cNvPr id="0" name=""/>
        <dsp:cNvSpPr/>
      </dsp:nvSpPr>
      <dsp:spPr>
        <a:xfrm>
          <a:off x="144873" y="427410"/>
          <a:ext cx="2105532" cy="69366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4775" tIns="104775" rIns="104775" bIns="104775" numCol="1" spcCol="1270" anchor="ctr" anchorCtr="0">
          <a:noAutofit/>
        </a:bodyPr>
        <a:lstStyle/>
        <a:p>
          <a:pPr marL="0" lvl="0" indent="0" algn="l" defTabSz="466725">
            <a:lnSpc>
              <a:spcPct val="90000"/>
            </a:lnSpc>
            <a:spcBef>
              <a:spcPct val="0"/>
            </a:spcBef>
            <a:spcAft>
              <a:spcPct val="35000"/>
            </a:spcAft>
            <a:buNone/>
          </a:pPr>
          <a:r>
            <a:rPr lang="en-US" sz="1050" b="1" i="1" kern="1200" dirty="0">
              <a:latin typeface="Segoe UI" panose="020B0502040204020203" pitchFamily="34" charset="0"/>
              <a:cs typeface="Segoe UI" panose="020B0502040204020203" pitchFamily="34" charset="0"/>
            </a:rPr>
            <a:t>Welcome to the Student event - Speakers: </a:t>
          </a:r>
          <a:r>
            <a:rPr lang="en-US" sz="1050" b="1" i="1" kern="1200" dirty="0" err="1">
              <a:latin typeface="Segoe UI" panose="020B0502040204020203" pitchFamily="34" charset="0"/>
              <a:cs typeface="Segoe UI" panose="020B0502040204020203" pitchFamily="34" charset="0"/>
            </a:rPr>
            <a:t>Someleze</a:t>
          </a:r>
          <a:r>
            <a:rPr lang="en-US" sz="1050" b="1" i="1" kern="1200" dirty="0">
              <a:latin typeface="Segoe UI" panose="020B0502040204020203" pitchFamily="34" charset="0"/>
              <a:cs typeface="Segoe UI" panose="020B0502040204020203" pitchFamily="34" charset="0"/>
            </a:rPr>
            <a:t> </a:t>
          </a:r>
          <a:r>
            <a:rPr lang="en-US" sz="1050" b="1" i="1" kern="1200" dirty="0" err="1">
              <a:latin typeface="Segoe UI" panose="020B0502040204020203" pitchFamily="34" charset="0"/>
              <a:cs typeface="Segoe UI" panose="020B0502040204020203" pitchFamily="34" charset="0"/>
            </a:rPr>
            <a:t>Diko</a:t>
          </a:r>
          <a:r>
            <a:rPr lang="en-US" sz="1050" b="1" i="1" kern="1200" dirty="0">
              <a:latin typeface="Segoe UI" panose="020B0502040204020203" pitchFamily="34" charset="0"/>
              <a:cs typeface="Segoe UI" panose="020B0502040204020203" pitchFamily="34" charset="0"/>
            </a:rPr>
            <a:t> and Salman Chishti</a:t>
          </a:r>
          <a:endParaRPr lang="en-US" sz="1050" kern="1200" dirty="0">
            <a:latin typeface="Segoe UI" panose="020B0502040204020203" pitchFamily="34" charset="0"/>
            <a:cs typeface="Segoe UI" panose="020B0502040204020203" pitchFamily="34" charset="0"/>
          </a:endParaRPr>
        </a:p>
      </dsp:txBody>
      <dsp:txXfrm>
        <a:off x="144873" y="427410"/>
        <a:ext cx="2105532" cy="693665"/>
      </dsp:txXfrm>
    </dsp:sp>
    <dsp:sp modelId="{870B0BE1-74F3-4D59-AA4D-9108AB0CC0D7}">
      <dsp:nvSpPr>
        <dsp:cNvPr id="0" name=""/>
        <dsp:cNvSpPr/>
      </dsp:nvSpPr>
      <dsp:spPr>
        <a:xfrm>
          <a:off x="1197639" y="1121076"/>
          <a:ext cx="0" cy="614783"/>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D337AC23-5065-41A8-BD9F-E03B3814119A}">
      <dsp:nvSpPr>
        <dsp:cNvPr id="0" name=""/>
        <dsp:cNvSpPr/>
      </dsp:nvSpPr>
      <dsp:spPr>
        <a:xfrm>
          <a:off x="1436904" y="1265731"/>
          <a:ext cx="1914120" cy="408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00100">
            <a:lnSpc>
              <a:spcPct val="90000"/>
            </a:lnSpc>
            <a:spcBef>
              <a:spcPct val="0"/>
            </a:spcBef>
            <a:spcAft>
              <a:spcPct val="35000"/>
            </a:spcAft>
            <a:buNone/>
            <a:defRPr b="1"/>
          </a:pPr>
          <a:r>
            <a:rPr lang="en-US" sz="1800" b="1" i="1" kern="1200" dirty="0">
              <a:latin typeface="Segoe UI" panose="020B0502040204020203" pitchFamily="34" charset="0"/>
              <a:cs typeface="Segoe UI" panose="020B0502040204020203" pitchFamily="34" charset="0"/>
            </a:rPr>
            <a:t>10.30 – 10.40</a:t>
          </a:r>
          <a:endParaRPr lang="en-US" sz="1800" kern="1200" dirty="0">
            <a:latin typeface="Segoe UI" panose="020B0502040204020203" pitchFamily="34" charset="0"/>
            <a:cs typeface="Segoe UI" panose="020B0502040204020203" pitchFamily="34" charset="0"/>
          </a:endParaRPr>
        </a:p>
      </dsp:txBody>
      <dsp:txXfrm>
        <a:off x="1436904" y="1265731"/>
        <a:ext cx="1914120" cy="408650"/>
      </dsp:txXfrm>
    </dsp:sp>
    <dsp:sp modelId="{E2F3FB09-5DA9-4CCE-A159-2B433B04F9F8}">
      <dsp:nvSpPr>
        <dsp:cNvPr id="0" name=""/>
        <dsp:cNvSpPr/>
      </dsp:nvSpPr>
      <dsp:spPr>
        <a:xfrm>
          <a:off x="1341198" y="2495298"/>
          <a:ext cx="2105532" cy="69366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4775" tIns="104775" rIns="104775" bIns="104775" numCol="1" spcCol="1270" anchor="ctr" anchorCtr="0">
          <a:noAutofit/>
        </a:bodyPr>
        <a:lstStyle/>
        <a:p>
          <a:pPr marL="0" lvl="0" indent="0" algn="l" defTabSz="466725">
            <a:lnSpc>
              <a:spcPct val="90000"/>
            </a:lnSpc>
            <a:spcBef>
              <a:spcPct val="0"/>
            </a:spcBef>
            <a:spcAft>
              <a:spcPct val="35000"/>
            </a:spcAft>
            <a:buNone/>
          </a:pPr>
          <a:r>
            <a:rPr lang="en-US" sz="1050" b="1" i="1" kern="1200" dirty="0">
              <a:latin typeface="Segoe UI" panose="020B0502040204020203" pitchFamily="34" charset="0"/>
              <a:cs typeface="Segoe UI" panose="020B0502040204020203" pitchFamily="34" charset="0"/>
            </a:rPr>
            <a:t>Getting Started with Azure for Student - Speaker: Bethany </a:t>
          </a:r>
          <a:r>
            <a:rPr lang="en-US" sz="1050" b="1" i="1" kern="1200" dirty="0" err="1">
              <a:latin typeface="Segoe UI" panose="020B0502040204020203" pitchFamily="34" charset="0"/>
              <a:cs typeface="Segoe UI" panose="020B0502040204020203" pitchFamily="34" charset="0"/>
            </a:rPr>
            <a:t>Jepchumba</a:t>
          </a:r>
          <a:endParaRPr lang="en-US" sz="1050" kern="1200" dirty="0">
            <a:latin typeface="Segoe UI" panose="020B0502040204020203" pitchFamily="34" charset="0"/>
            <a:cs typeface="Segoe UI" panose="020B0502040204020203" pitchFamily="34" charset="0"/>
          </a:endParaRPr>
        </a:p>
      </dsp:txBody>
      <dsp:txXfrm>
        <a:off x="1341198" y="2495298"/>
        <a:ext cx="2105532" cy="693665"/>
      </dsp:txXfrm>
    </dsp:sp>
    <dsp:sp modelId="{82E33877-DD7D-4F07-AB63-5FE9B0B44042}">
      <dsp:nvSpPr>
        <dsp:cNvPr id="0" name=""/>
        <dsp:cNvSpPr/>
      </dsp:nvSpPr>
      <dsp:spPr>
        <a:xfrm>
          <a:off x="2393964" y="1880514"/>
          <a:ext cx="0" cy="614783"/>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ADC1DC8A-AC55-4CF6-9E49-E8673CE254EA}">
      <dsp:nvSpPr>
        <dsp:cNvPr id="0" name=""/>
        <dsp:cNvSpPr/>
      </dsp:nvSpPr>
      <dsp:spPr>
        <a:xfrm>
          <a:off x="1152435" y="1762982"/>
          <a:ext cx="90409" cy="90409"/>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2B993908-B57B-4FB9-8D05-E5D5F1C0E55C}">
      <dsp:nvSpPr>
        <dsp:cNvPr id="0" name=""/>
        <dsp:cNvSpPr/>
      </dsp:nvSpPr>
      <dsp:spPr>
        <a:xfrm>
          <a:off x="2348760" y="1762982"/>
          <a:ext cx="90409" cy="90409"/>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899A366-C27E-49DF-82F4-22692573ECDA}">
      <dsp:nvSpPr>
        <dsp:cNvPr id="0" name=""/>
        <dsp:cNvSpPr/>
      </dsp:nvSpPr>
      <dsp:spPr>
        <a:xfrm>
          <a:off x="2633229" y="1941993"/>
          <a:ext cx="1914120" cy="408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defRPr b="1"/>
          </a:pPr>
          <a:r>
            <a:rPr lang="en-US" sz="1800" b="1" i="1" kern="1200" dirty="0">
              <a:latin typeface="Segoe UI" panose="020B0502040204020203" pitchFamily="34" charset="0"/>
              <a:cs typeface="Segoe UI" panose="020B0502040204020203" pitchFamily="34" charset="0"/>
            </a:rPr>
            <a:t>10.40 – 10.50</a:t>
          </a:r>
          <a:endParaRPr lang="en-US" sz="1800" kern="1200" dirty="0">
            <a:latin typeface="Segoe UI" panose="020B0502040204020203" pitchFamily="34" charset="0"/>
            <a:cs typeface="Segoe UI" panose="020B0502040204020203" pitchFamily="34" charset="0"/>
          </a:endParaRPr>
        </a:p>
      </dsp:txBody>
      <dsp:txXfrm>
        <a:off x="2633229" y="1941993"/>
        <a:ext cx="1914120" cy="408650"/>
      </dsp:txXfrm>
    </dsp:sp>
    <dsp:sp modelId="{C83CC0B3-2634-4C4A-9B99-AE3C23C784DF}">
      <dsp:nvSpPr>
        <dsp:cNvPr id="0" name=""/>
        <dsp:cNvSpPr/>
      </dsp:nvSpPr>
      <dsp:spPr>
        <a:xfrm>
          <a:off x="2537523" y="269758"/>
          <a:ext cx="2105532" cy="85131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4775" tIns="104775" rIns="104775" bIns="104775" numCol="1" spcCol="1270" anchor="ctr" anchorCtr="0">
          <a:noAutofit/>
        </a:bodyPr>
        <a:lstStyle/>
        <a:p>
          <a:pPr marL="0" lvl="0" indent="0" algn="l" defTabSz="466725">
            <a:lnSpc>
              <a:spcPct val="90000"/>
            </a:lnSpc>
            <a:spcBef>
              <a:spcPct val="0"/>
            </a:spcBef>
            <a:spcAft>
              <a:spcPct val="35000"/>
            </a:spcAft>
            <a:buNone/>
          </a:pPr>
          <a:r>
            <a:rPr lang="en-US" sz="1050" b="1" i="1" kern="1200" dirty="0">
              <a:latin typeface="Segoe UI" panose="020B0502040204020203" pitchFamily="34" charset="0"/>
              <a:cs typeface="Segoe UI" panose="020B0502040204020203" pitchFamily="34" charset="0"/>
            </a:rPr>
            <a:t>Getting Started with Microsoft Learn and free student certifications</a:t>
          </a:r>
          <a:br>
            <a:rPr lang="en-US" sz="1050" b="1" i="1" kern="1200" dirty="0">
              <a:latin typeface="Segoe UI" panose="020B0502040204020203" pitchFamily="34" charset="0"/>
              <a:cs typeface="Segoe UI" panose="020B0502040204020203" pitchFamily="34" charset="0"/>
            </a:rPr>
          </a:br>
          <a:r>
            <a:rPr lang="en-US" sz="1050" b="1" i="1" kern="1200" dirty="0">
              <a:latin typeface="Segoe UI" panose="020B0502040204020203" pitchFamily="34" charset="0"/>
              <a:cs typeface="Segoe UI" panose="020B0502040204020203" pitchFamily="34" charset="0"/>
            </a:rPr>
            <a:t>Speaker: Gemma Robson</a:t>
          </a:r>
          <a:endParaRPr lang="en-US" sz="1050" kern="1200" dirty="0">
            <a:latin typeface="Segoe UI" panose="020B0502040204020203" pitchFamily="34" charset="0"/>
            <a:cs typeface="Segoe UI" panose="020B0502040204020203" pitchFamily="34" charset="0"/>
          </a:endParaRPr>
        </a:p>
      </dsp:txBody>
      <dsp:txXfrm>
        <a:off x="2537523" y="269758"/>
        <a:ext cx="2105532" cy="851317"/>
      </dsp:txXfrm>
    </dsp:sp>
    <dsp:sp modelId="{55DBFA9D-6E6D-4AF4-A9F3-6A785BE598E3}">
      <dsp:nvSpPr>
        <dsp:cNvPr id="0" name=""/>
        <dsp:cNvSpPr/>
      </dsp:nvSpPr>
      <dsp:spPr>
        <a:xfrm>
          <a:off x="3590289" y="1121076"/>
          <a:ext cx="0" cy="614783"/>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D271902E-1ADC-4070-87D9-56574CF53431}">
      <dsp:nvSpPr>
        <dsp:cNvPr id="0" name=""/>
        <dsp:cNvSpPr/>
      </dsp:nvSpPr>
      <dsp:spPr>
        <a:xfrm>
          <a:off x="3829554" y="1265731"/>
          <a:ext cx="1914120" cy="408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00100">
            <a:lnSpc>
              <a:spcPct val="90000"/>
            </a:lnSpc>
            <a:spcBef>
              <a:spcPct val="0"/>
            </a:spcBef>
            <a:spcAft>
              <a:spcPct val="35000"/>
            </a:spcAft>
            <a:buNone/>
            <a:defRPr b="1"/>
          </a:pPr>
          <a:r>
            <a:rPr lang="en-US" sz="1800" b="1" i="1" kern="1200" dirty="0">
              <a:latin typeface="Segoe UI" panose="020B0502040204020203" pitchFamily="34" charset="0"/>
              <a:cs typeface="Segoe UI" panose="020B0502040204020203" pitchFamily="34" charset="0"/>
            </a:rPr>
            <a:t>11.00 – 12.00</a:t>
          </a:r>
          <a:endParaRPr lang="en-US" sz="1800" kern="1200" dirty="0">
            <a:latin typeface="Segoe UI" panose="020B0502040204020203" pitchFamily="34" charset="0"/>
            <a:cs typeface="Segoe UI" panose="020B0502040204020203" pitchFamily="34" charset="0"/>
          </a:endParaRPr>
        </a:p>
      </dsp:txBody>
      <dsp:txXfrm>
        <a:off x="3829554" y="1265731"/>
        <a:ext cx="1914120" cy="408650"/>
      </dsp:txXfrm>
    </dsp:sp>
    <dsp:sp modelId="{3F970010-0781-4C2D-83C3-836EFB0368F7}">
      <dsp:nvSpPr>
        <dsp:cNvPr id="0" name=""/>
        <dsp:cNvSpPr/>
      </dsp:nvSpPr>
      <dsp:spPr>
        <a:xfrm>
          <a:off x="3733848" y="2495298"/>
          <a:ext cx="2105532" cy="69366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4775" tIns="104775" rIns="104775" bIns="104775" numCol="1" spcCol="1270" anchor="ctr" anchorCtr="0">
          <a:noAutofit/>
        </a:bodyPr>
        <a:lstStyle/>
        <a:p>
          <a:pPr marL="0" lvl="0" indent="0" algn="l" defTabSz="466725">
            <a:lnSpc>
              <a:spcPct val="90000"/>
            </a:lnSpc>
            <a:spcBef>
              <a:spcPct val="0"/>
            </a:spcBef>
            <a:spcAft>
              <a:spcPct val="35000"/>
            </a:spcAft>
            <a:buNone/>
          </a:pPr>
          <a:r>
            <a:rPr lang="en-US" sz="1050" b="1" i="1" kern="1200" dirty="0">
              <a:latin typeface="Segoe UI" panose="020B0502040204020203" pitchFamily="34" charset="0"/>
              <a:cs typeface="Segoe UI" panose="020B0502040204020203" pitchFamily="34" charset="0"/>
            </a:rPr>
            <a:t> AI Gaming Challenge Speaker: Stephen Graham AI Gaming</a:t>
          </a:r>
          <a:endParaRPr lang="en-US" sz="1050" kern="1200" dirty="0">
            <a:latin typeface="Segoe UI" panose="020B0502040204020203" pitchFamily="34" charset="0"/>
            <a:cs typeface="Segoe UI" panose="020B0502040204020203" pitchFamily="34" charset="0"/>
          </a:endParaRPr>
        </a:p>
      </dsp:txBody>
      <dsp:txXfrm>
        <a:off x="3733848" y="2495298"/>
        <a:ext cx="2105532" cy="693665"/>
      </dsp:txXfrm>
    </dsp:sp>
    <dsp:sp modelId="{801F0B53-1C32-4A20-AB50-EBAB6484C3FD}">
      <dsp:nvSpPr>
        <dsp:cNvPr id="0" name=""/>
        <dsp:cNvSpPr/>
      </dsp:nvSpPr>
      <dsp:spPr>
        <a:xfrm>
          <a:off x="4786614" y="1880514"/>
          <a:ext cx="0" cy="614783"/>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0E7E16E0-F504-4024-A173-872622CD2FE0}">
      <dsp:nvSpPr>
        <dsp:cNvPr id="0" name=""/>
        <dsp:cNvSpPr/>
      </dsp:nvSpPr>
      <dsp:spPr>
        <a:xfrm>
          <a:off x="3545085" y="1762982"/>
          <a:ext cx="90409" cy="90409"/>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B5C25D8-138C-475D-AD2F-B84C10CDEA89}">
      <dsp:nvSpPr>
        <dsp:cNvPr id="0" name=""/>
        <dsp:cNvSpPr/>
      </dsp:nvSpPr>
      <dsp:spPr>
        <a:xfrm>
          <a:off x="4741410" y="1762982"/>
          <a:ext cx="90409" cy="90409"/>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2ECA2E99-4280-4A93-91E1-A63EEDEADF24}">
      <dsp:nvSpPr>
        <dsp:cNvPr id="0" name=""/>
        <dsp:cNvSpPr/>
      </dsp:nvSpPr>
      <dsp:spPr>
        <a:xfrm>
          <a:off x="5025879" y="1941993"/>
          <a:ext cx="1914120" cy="408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defRPr b="1"/>
          </a:pPr>
          <a:r>
            <a:rPr lang="en-US" sz="1800" b="1" i="1" kern="1200" dirty="0">
              <a:latin typeface="Segoe UI" panose="020B0502040204020203" pitchFamily="34" charset="0"/>
              <a:cs typeface="Segoe UI" panose="020B0502040204020203" pitchFamily="34" charset="0"/>
            </a:rPr>
            <a:t>12.00 – 12.40</a:t>
          </a:r>
          <a:endParaRPr lang="en-US" sz="1800" kern="1200" dirty="0">
            <a:latin typeface="Segoe UI" panose="020B0502040204020203" pitchFamily="34" charset="0"/>
            <a:cs typeface="Segoe UI" panose="020B0502040204020203" pitchFamily="34" charset="0"/>
          </a:endParaRPr>
        </a:p>
      </dsp:txBody>
      <dsp:txXfrm>
        <a:off x="5025879" y="1941993"/>
        <a:ext cx="1914120" cy="408650"/>
      </dsp:txXfrm>
    </dsp:sp>
    <dsp:sp modelId="{39A392F5-5690-4E3F-B8A8-EFF4F2C890B7}">
      <dsp:nvSpPr>
        <dsp:cNvPr id="0" name=""/>
        <dsp:cNvSpPr/>
      </dsp:nvSpPr>
      <dsp:spPr>
        <a:xfrm>
          <a:off x="4930173" y="616591"/>
          <a:ext cx="2105532" cy="50448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4775" tIns="104775" rIns="104775" bIns="104775" numCol="1" spcCol="1270" anchor="ctr" anchorCtr="0">
          <a:noAutofit/>
        </a:bodyPr>
        <a:lstStyle/>
        <a:p>
          <a:pPr marL="0" lvl="0" indent="0" algn="l" defTabSz="466725">
            <a:lnSpc>
              <a:spcPct val="90000"/>
            </a:lnSpc>
            <a:spcBef>
              <a:spcPct val="0"/>
            </a:spcBef>
            <a:spcAft>
              <a:spcPct val="35000"/>
            </a:spcAft>
            <a:buNone/>
          </a:pPr>
          <a:r>
            <a:rPr lang="en-US" sz="1050" b="1" i="1" kern="1200">
              <a:latin typeface="Segoe UI" panose="020B0502040204020203" pitchFamily="34" charset="0"/>
              <a:cs typeface="Segoe UI" panose="020B0502040204020203" pitchFamily="34" charset="0"/>
            </a:rPr>
            <a:t> </a:t>
          </a:r>
          <a:r>
            <a:rPr lang="en-US" sz="1050" b="1" i="1" kern="1200" dirty="0">
              <a:latin typeface="Segoe UI" panose="020B0502040204020203" pitchFamily="34" charset="0"/>
              <a:cs typeface="Segoe UI" panose="020B0502040204020203" pitchFamily="34" charset="0"/>
            </a:rPr>
            <a:t>Lunch &amp; Networking</a:t>
          </a:r>
          <a:endParaRPr lang="en-US" sz="1050" kern="1200" dirty="0">
            <a:latin typeface="Segoe UI" panose="020B0502040204020203" pitchFamily="34" charset="0"/>
            <a:cs typeface="Segoe UI" panose="020B0502040204020203" pitchFamily="34" charset="0"/>
          </a:endParaRPr>
        </a:p>
      </dsp:txBody>
      <dsp:txXfrm>
        <a:off x="4930173" y="616591"/>
        <a:ext cx="2105532" cy="504484"/>
      </dsp:txXfrm>
    </dsp:sp>
    <dsp:sp modelId="{A7ABE314-8F0E-4427-9F7C-A1E40EDAB6CB}">
      <dsp:nvSpPr>
        <dsp:cNvPr id="0" name=""/>
        <dsp:cNvSpPr/>
      </dsp:nvSpPr>
      <dsp:spPr>
        <a:xfrm>
          <a:off x="5982940" y="1121076"/>
          <a:ext cx="0" cy="614783"/>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965BCE67-810D-45B8-9B98-179866EF20D6}">
      <dsp:nvSpPr>
        <dsp:cNvPr id="0" name=""/>
        <dsp:cNvSpPr/>
      </dsp:nvSpPr>
      <dsp:spPr>
        <a:xfrm>
          <a:off x="6222205" y="1265731"/>
          <a:ext cx="1914120" cy="408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00100">
            <a:lnSpc>
              <a:spcPct val="90000"/>
            </a:lnSpc>
            <a:spcBef>
              <a:spcPct val="0"/>
            </a:spcBef>
            <a:spcAft>
              <a:spcPct val="35000"/>
            </a:spcAft>
            <a:buNone/>
            <a:defRPr b="1"/>
          </a:pPr>
          <a:r>
            <a:rPr lang="en-US" sz="1800" b="1" i="1" kern="1200" dirty="0">
              <a:latin typeface="Segoe UI" panose="020B0502040204020203" pitchFamily="34" charset="0"/>
              <a:cs typeface="Segoe UI" panose="020B0502040204020203" pitchFamily="34" charset="0"/>
            </a:rPr>
            <a:t>12.40 – 13.10</a:t>
          </a:r>
          <a:endParaRPr lang="en-US" sz="1800" kern="1200" dirty="0">
            <a:latin typeface="Segoe UI" panose="020B0502040204020203" pitchFamily="34" charset="0"/>
            <a:cs typeface="Segoe UI" panose="020B0502040204020203" pitchFamily="34" charset="0"/>
          </a:endParaRPr>
        </a:p>
      </dsp:txBody>
      <dsp:txXfrm>
        <a:off x="6222205" y="1265731"/>
        <a:ext cx="1914120" cy="408650"/>
      </dsp:txXfrm>
    </dsp:sp>
    <dsp:sp modelId="{06ACB231-D51F-4B56-9493-8E604D7A0074}">
      <dsp:nvSpPr>
        <dsp:cNvPr id="0" name=""/>
        <dsp:cNvSpPr/>
      </dsp:nvSpPr>
      <dsp:spPr>
        <a:xfrm>
          <a:off x="6126499" y="2495298"/>
          <a:ext cx="2105532" cy="69366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4775" tIns="104775" rIns="104775" bIns="104775" numCol="1" spcCol="1270" anchor="ctr" anchorCtr="0">
          <a:noAutofit/>
        </a:bodyPr>
        <a:lstStyle/>
        <a:p>
          <a:pPr marL="0" lvl="0" indent="0" algn="l" defTabSz="466725">
            <a:lnSpc>
              <a:spcPct val="90000"/>
            </a:lnSpc>
            <a:spcBef>
              <a:spcPct val="0"/>
            </a:spcBef>
            <a:spcAft>
              <a:spcPct val="35000"/>
            </a:spcAft>
            <a:buNone/>
          </a:pPr>
          <a:r>
            <a:rPr lang="en-US" sz="1050" b="1" i="1" kern="1200" dirty="0">
              <a:latin typeface="Segoe UI" panose="020B0502040204020203" pitchFamily="34" charset="0"/>
              <a:cs typeface="Segoe UI" panose="020B0502040204020203" pitchFamily="34" charset="0"/>
            </a:rPr>
            <a:t>Power Platform Low Code No Code Development</a:t>
          </a:r>
          <a:br>
            <a:rPr lang="en-US" sz="1050" b="1" i="1" kern="1200" dirty="0">
              <a:latin typeface="Segoe UI" panose="020B0502040204020203" pitchFamily="34" charset="0"/>
              <a:cs typeface="Segoe UI" panose="020B0502040204020203" pitchFamily="34" charset="0"/>
            </a:rPr>
          </a:br>
          <a:r>
            <a:rPr lang="en-US" sz="1050" b="1" i="1" kern="1200" dirty="0">
              <a:latin typeface="Segoe UI" panose="020B0502040204020203" pitchFamily="34" charset="0"/>
              <a:cs typeface="Segoe UI" panose="020B0502040204020203" pitchFamily="34" charset="0"/>
            </a:rPr>
            <a:t>Speaker: Bethany </a:t>
          </a:r>
          <a:r>
            <a:rPr lang="en-US" sz="1050" b="1" i="1" kern="1200" dirty="0" err="1">
              <a:latin typeface="Segoe UI" panose="020B0502040204020203" pitchFamily="34" charset="0"/>
              <a:cs typeface="Segoe UI" panose="020B0502040204020203" pitchFamily="34" charset="0"/>
            </a:rPr>
            <a:t>Jepchumba</a:t>
          </a:r>
          <a:endParaRPr lang="en-US" sz="1050" kern="1200" dirty="0">
            <a:latin typeface="Segoe UI" panose="020B0502040204020203" pitchFamily="34" charset="0"/>
            <a:cs typeface="Segoe UI" panose="020B0502040204020203" pitchFamily="34" charset="0"/>
          </a:endParaRPr>
        </a:p>
      </dsp:txBody>
      <dsp:txXfrm>
        <a:off x="6126499" y="2495298"/>
        <a:ext cx="2105532" cy="693665"/>
      </dsp:txXfrm>
    </dsp:sp>
    <dsp:sp modelId="{FDF7C599-EDDC-4090-8ED7-53081FBB5852}">
      <dsp:nvSpPr>
        <dsp:cNvPr id="0" name=""/>
        <dsp:cNvSpPr/>
      </dsp:nvSpPr>
      <dsp:spPr>
        <a:xfrm>
          <a:off x="7179265" y="1880514"/>
          <a:ext cx="0" cy="614783"/>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25CB4C1F-5C9E-4697-9130-A8A9CACD0C2C}">
      <dsp:nvSpPr>
        <dsp:cNvPr id="0" name=""/>
        <dsp:cNvSpPr/>
      </dsp:nvSpPr>
      <dsp:spPr>
        <a:xfrm>
          <a:off x="5937735" y="1762982"/>
          <a:ext cx="90409" cy="90409"/>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0E45FE7-3C8E-415D-82A7-C81BF1A967C8}">
      <dsp:nvSpPr>
        <dsp:cNvPr id="0" name=""/>
        <dsp:cNvSpPr/>
      </dsp:nvSpPr>
      <dsp:spPr>
        <a:xfrm>
          <a:off x="7134060" y="1762982"/>
          <a:ext cx="90409" cy="90409"/>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A79CB9F-550B-40ED-8C24-2B0F81777D90}">
      <dsp:nvSpPr>
        <dsp:cNvPr id="0" name=""/>
        <dsp:cNvSpPr/>
      </dsp:nvSpPr>
      <dsp:spPr>
        <a:xfrm>
          <a:off x="7418530" y="1941993"/>
          <a:ext cx="1914120" cy="408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00100">
            <a:lnSpc>
              <a:spcPct val="90000"/>
            </a:lnSpc>
            <a:spcBef>
              <a:spcPct val="0"/>
            </a:spcBef>
            <a:spcAft>
              <a:spcPct val="35000"/>
            </a:spcAft>
            <a:buNone/>
            <a:defRPr b="1"/>
          </a:pPr>
          <a:r>
            <a:rPr lang="en-US" sz="1800" b="1" i="1" kern="1200" dirty="0">
              <a:latin typeface="Segoe UI" panose="020B0502040204020203" pitchFamily="34" charset="0"/>
              <a:cs typeface="Segoe UI" panose="020B0502040204020203" pitchFamily="34" charset="0"/>
            </a:rPr>
            <a:t>13.10 – 13.40</a:t>
          </a:r>
          <a:endParaRPr lang="en-US" sz="1800" kern="1200" dirty="0">
            <a:latin typeface="Segoe UI" panose="020B0502040204020203" pitchFamily="34" charset="0"/>
            <a:cs typeface="Segoe UI" panose="020B0502040204020203" pitchFamily="34" charset="0"/>
          </a:endParaRPr>
        </a:p>
      </dsp:txBody>
      <dsp:txXfrm>
        <a:off x="7418530" y="1941993"/>
        <a:ext cx="1914120" cy="408650"/>
      </dsp:txXfrm>
    </dsp:sp>
    <dsp:sp modelId="{5F753B2B-F4D8-449B-8DA5-4E9B26BE3AD5}">
      <dsp:nvSpPr>
        <dsp:cNvPr id="0" name=""/>
        <dsp:cNvSpPr/>
      </dsp:nvSpPr>
      <dsp:spPr>
        <a:xfrm>
          <a:off x="7322824" y="0"/>
          <a:ext cx="2105532" cy="112107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4775" tIns="104775" rIns="104775" bIns="104775" numCol="1" spcCol="1270" anchor="ctr" anchorCtr="0">
          <a:noAutofit/>
        </a:bodyPr>
        <a:lstStyle/>
        <a:p>
          <a:pPr marL="0" lvl="0" indent="0" algn="l" defTabSz="466725">
            <a:lnSpc>
              <a:spcPct val="90000"/>
            </a:lnSpc>
            <a:spcBef>
              <a:spcPct val="0"/>
            </a:spcBef>
            <a:spcAft>
              <a:spcPct val="35000"/>
            </a:spcAft>
            <a:buNone/>
          </a:pPr>
          <a:r>
            <a:rPr lang="en-US" sz="1050" b="1" i="1" kern="1200" dirty="0">
              <a:latin typeface="Segoe UI" panose="020B0502040204020203" pitchFamily="34" charset="0"/>
              <a:cs typeface="Segoe UI" panose="020B0502040204020203" pitchFamily="34" charset="0"/>
            </a:rPr>
            <a:t>Career Festive – What roles are in Microsoft for interns and Grads</a:t>
          </a:r>
          <a:br>
            <a:rPr lang="en-US" sz="1050" b="1" i="1" kern="1200" dirty="0">
              <a:latin typeface="Segoe UI" panose="020B0502040204020203" pitchFamily="34" charset="0"/>
              <a:cs typeface="Segoe UI" panose="020B0502040204020203" pitchFamily="34" charset="0"/>
            </a:rPr>
          </a:br>
          <a:r>
            <a:rPr lang="en-US" sz="1050" b="1" i="1" kern="1200" dirty="0">
              <a:latin typeface="Segoe UI" panose="020B0502040204020203" pitchFamily="34" charset="0"/>
              <a:cs typeface="Segoe UI" panose="020B0502040204020203" pitchFamily="34" charset="0"/>
            </a:rPr>
            <a:t>Speaker: Gianluca Sanfilippo, Ethan Jones, Rosen </a:t>
          </a:r>
          <a:r>
            <a:rPr lang="en-US" sz="1050" b="1" i="1" kern="1200" dirty="0" err="1">
              <a:latin typeface="Segoe UI" panose="020B0502040204020203" pitchFamily="34" charset="0"/>
              <a:cs typeface="Segoe UI" panose="020B0502040204020203" pitchFamily="34" charset="0"/>
            </a:rPr>
            <a:t>Georgiev</a:t>
          </a:r>
          <a:r>
            <a:rPr lang="en-US" sz="1050" b="1" i="1" kern="1200" dirty="0">
              <a:latin typeface="Segoe UI" panose="020B0502040204020203" pitchFamily="34" charset="0"/>
              <a:cs typeface="Segoe UI" panose="020B0502040204020203" pitchFamily="34" charset="0"/>
            </a:rPr>
            <a:t> and Host </a:t>
          </a:r>
          <a:r>
            <a:rPr lang="en-US" sz="1050" b="1" i="1" kern="1200" dirty="0" err="1">
              <a:latin typeface="Segoe UI" panose="020B0502040204020203" pitchFamily="34" charset="0"/>
              <a:cs typeface="Segoe UI" panose="020B0502040204020203" pitchFamily="34" charset="0"/>
            </a:rPr>
            <a:t>Aurele</a:t>
          </a:r>
          <a:r>
            <a:rPr lang="en-US" sz="1050" b="1" i="1" kern="1200" dirty="0">
              <a:latin typeface="Segoe UI" panose="020B0502040204020203" pitchFamily="34" charset="0"/>
              <a:cs typeface="Segoe UI" panose="020B0502040204020203" pitchFamily="34" charset="0"/>
            </a:rPr>
            <a:t> </a:t>
          </a:r>
          <a:r>
            <a:rPr lang="en-US" sz="1050" b="1" i="1" kern="1200" dirty="0" err="1">
              <a:latin typeface="Segoe UI" panose="020B0502040204020203" pitchFamily="34" charset="0"/>
              <a:cs typeface="Segoe UI" panose="020B0502040204020203" pitchFamily="34" charset="0"/>
            </a:rPr>
            <a:t>Mes</a:t>
          </a:r>
          <a:r>
            <a:rPr lang="en-US" sz="1050" b="1" i="1" kern="1200" dirty="0">
              <a:latin typeface="Segoe UI" panose="020B0502040204020203" pitchFamily="34" charset="0"/>
              <a:cs typeface="Segoe UI" panose="020B0502040204020203" pitchFamily="34" charset="0"/>
            </a:rPr>
            <a:t> </a:t>
          </a:r>
          <a:r>
            <a:rPr lang="en-US" sz="1050" b="1" i="1" kern="1200" dirty="0" err="1">
              <a:latin typeface="Segoe UI" panose="020B0502040204020203" pitchFamily="34" charset="0"/>
              <a:cs typeface="Segoe UI" panose="020B0502040204020203" pitchFamily="34" charset="0"/>
            </a:rPr>
            <a:t>Boaye</a:t>
          </a:r>
          <a:endParaRPr lang="en-US" sz="1050" kern="1200" dirty="0">
            <a:latin typeface="Segoe UI" panose="020B0502040204020203" pitchFamily="34" charset="0"/>
            <a:cs typeface="Segoe UI" panose="020B0502040204020203" pitchFamily="34" charset="0"/>
          </a:endParaRPr>
        </a:p>
      </dsp:txBody>
      <dsp:txXfrm>
        <a:off x="7322824" y="0"/>
        <a:ext cx="2105532" cy="1121076"/>
      </dsp:txXfrm>
    </dsp:sp>
    <dsp:sp modelId="{C049985A-D628-491D-BE34-943A432ED7E5}">
      <dsp:nvSpPr>
        <dsp:cNvPr id="0" name=""/>
        <dsp:cNvSpPr/>
      </dsp:nvSpPr>
      <dsp:spPr>
        <a:xfrm>
          <a:off x="8375590" y="1121076"/>
          <a:ext cx="0" cy="614783"/>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EF32F5A5-CA29-40E2-ACE5-86FA6B27C141}">
      <dsp:nvSpPr>
        <dsp:cNvPr id="0" name=""/>
        <dsp:cNvSpPr/>
      </dsp:nvSpPr>
      <dsp:spPr>
        <a:xfrm>
          <a:off x="8614855" y="1265731"/>
          <a:ext cx="1914120" cy="408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00100">
            <a:lnSpc>
              <a:spcPct val="90000"/>
            </a:lnSpc>
            <a:spcBef>
              <a:spcPct val="0"/>
            </a:spcBef>
            <a:spcAft>
              <a:spcPct val="35000"/>
            </a:spcAft>
            <a:buNone/>
            <a:defRPr b="1"/>
          </a:pPr>
          <a:r>
            <a:rPr lang="en-US" sz="1800" b="1" i="1" kern="1200" dirty="0">
              <a:latin typeface="Segoe UI" panose="020B0502040204020203" pitchFamily="34" charset="0"/>
              <a:cs typeface="Segoe UI" panose="020B0502040204020203" pitchFamily="34" charset="0"/>
            </a:rPr>
            <a:t>13.40 – 14.20</a:t>
          </a:r>
          <a:endParaRPr lang="en-US" sz="1800" kern="1200" dirty="0">
            <a:latin typeface="Segoe UI" panose="020B0502040204020203" pitchFamily="34" charset="0"/>
            <a:cs typeface="Segoe UI" panose="020B0502040204020203" pitchFamily="34" charset="0"/>
          </a:endParaRPr>
        </a:p>
      </dsp:txBody>
      <dsp:txXfrm>
        <a:off x="8614855" y="1265731"/>
        <a:ext cx="1914120" cy="408650"/>
      </dsp:txXfrm>
    </dsp:sp>
    <dsp:sp modelId="{0F9DC870-05F9-4262-A611-5411CE5ED794}">
      <dsp:nvSpPr>
        <dsp:cNvPr id="0" name=""/>
        <dsp:cNvSpPr/>
      </dsp:nvSpPr>
      <dsp:spPr>
        <a:xfrm>
          <a:off x="8519149" y="2495298"/>
          <a:ext cx="2105532" cy="69366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4775" tIns="104775" rIns="104775" bIns="104775" numCol="1" spcCol="1270" anchor="ctr" anchorCtr="0">
          <a:noAutofit/>
        </a:bodyPr>
        <a:lstStyle/>
        <a:p>
          <a:pPr marL="0" lvl="0" indent="0" algn="l" defTabSz="466725">
            <a:lnSpc>
              <a:spcPct val="90000"/>
            </a:lnSpc>
            <a:spcBef>
              <a:spcPct val="0"/>
            </a:spcBef>
            <a:spcAft>
              <a:spcPct val="35000"/>
            </a:spcAft>
            <a:buNone/>
          </a:pPr>
          <a:r>
            <a:rPr lang="en-US" sz="1050" b="1" i="1" kern="1200" dirty="0">
              <a:latin typeface="Segoe UI" panose="020B0502040204020203" pitchFamily="34" charset="0"/>
              <a:cs typeface="Segoe UI" panose="020B0502040204020203" pitchFamily="34" charset="0"/>
            </a:rPr>
            <a:t>Introduction to programming hello world in 3 languages</a:t>
          </a:r>
          <a:br>
            <a:rPr lang="en-US" sz="1050" b="1" i="1" kern="1200" dirty="0">
              <a:latin typeface="Segoe UI" panose="020B0502040204020203" pitchFamily="34" charset="0"/>
              <a:cs typeface="Segoe UI" panose="020B0502040204020203" pitchFamily="34" charset="0"/>
            </a:rPr>
          </a:br>
          <a:r>
            <a:rPr lang="en-US" sz="1050" b="1" i="1" kern="1200" dirty="0">
              <a:latin typeface="Segoe UI" panose="020B0502040204020203" pitchFamily="34" charset="0"/>
              <a:cs typeface="Segoe UI" panose="020B0502040204020203" pitchFamily="34" charset="0"/>
            </a:rPr>
            <a:t>Speaker: Bruno Capuano</a:t>
          </a:r>
          <a:endParaRPr lang="en-US" sz="1050" kern="1200" dirty="0">
            <a:latin typeface="Segoe UI" panose="020B0502040204020203" pitchFamily="34" charset="0"/>
            <a:cs typeface="Segoe UI" panose="020B0502040204020203" pitchFamily="34" charset="0"/>
          </a:endParaRPr>
        </a:p>
      </dsp:txBody>
      <dsp:txXfrm>
        <a:off x="8519149" y="2495298"/>
        <a:ext cx="2105532" cy="693665"/>
      </dsp:txXfrm>
    </dsp:sp>
    <dsp:sp modelId="{EBA27807-726B-45FF-A5C6-EB9D4F98E0F2}">
      <dsp:nvSpPr>
        <dsp:cNvPr id="0" name=""/>
        <dsp:cNvSpPr/>
      </dsp:nvSpPr>
      <dsp:spPr>
        <a:xfrm>
          <a:off x="9571915" y="1880514"/>
          <a:ext cx="0" cy="614783"/>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57E5AC43-6741-420B-95DC-BAB8CE2B6D70}">
      <dsp:nvSpPr>
        <dsp:cNvPr id="0" name=""/>
        <dsp:cNvSpPr/>
      </dsp:nvSpPr>
      <dsp:spPr>
        <a:xfrm>
          <a:off x="8330385" y="1762982"/>
          <a:ext cx="90409" cy="90409"/>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DC21608-3946-45D9-8EBA-FC66939EAE62}">
      <dsp:nvSpPr>
        <dsp:cNvPr id="0" name=""/>
        <dsp:cNvSpPr/>
      </dsp:nvSpPr>
      <dsp:spPr>
        <a:xfrm>
          <a:off x="9526710" y="1762982"/>
          <a:ext cx="90409" cy="90409"/>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330D30-4968-4406-8F79-5566900D3C89}">
      <dsp:nvSpPr>
        <dsp:cNvPr id="0" name=""/>
        <dsp:cNvSpPr/>
      </dsp:nvSpPr>
      <dsp:spPr>
        <a:xfrm>
          <a:off x="216653" y="1941993"/>
          <a:ext cx="1722708" cy="408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a:latin typeface="Segoe UI" panose="020B0502040204020203" pitchFamily="34" charset="0"/>
              <a:cs typeface="Segoe UI" panose="020B0502040204020203" pitchFamily="34" charset="0"/>
            </a:rPr>
            <a:t>14:20 – 14:30</a:t>
          </a:r>
        </a:p>
      </dsp:txBody>
      <dsp:txXfrm>
        <a:off x="216653" y="1941993"/>
        <a:ext cx="1722708" cy="408650"/>
      </dsp:txXfrm>
    </dsp:sp>
    <dsp:sp modelId="{430ECB38-41FE-4766-8C7B-C012CDBC10A3}">
      <dsp:nvSpPr>
        <dsp:cNvPr id="0" name=""/>
        <dsp:cNvSpPr/>
      </dsp:nvSpPr>
      <dsp:spPr>
        <a:xfrm>
          <a:off x="0" y="1735860"/>
          <a:ext cx="10769555" cy="14465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221F49-25E4-43F2-B989-DE3F47F405FD}">
      <dsp:nvSpPr>
        <dsp:cNvPr id="0" name=""/>
        <dsp:cNvSpPr/>
      </dsp:nvSpPr>
      <dsp:spPr>
        <a:xfrm>
          <a:off x="130517" y="269758"/>
          <a:ext cx="1894978" cy="85131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4775" tIns="104775" rIns="104775" bIns="104775" numCol="1" spcCol="1270" anchor="ctr" anchorCtr="0">
          <a:noAutofit/>
        </a:bodyPr>
        <a:lstStyle/>
        <a:p>
          <a:pPr marL="0" lvl="0" indent="0" algn="l" defTabSz="466725">
            <a:lnSpc>
              <a:spcPct val="90000"/>
            </a:lnSpc>
            <a:spcBef>
              <a:spcPct val="0"/>
            </a:spcBef>
            <a:spcAft>
              <a:spcPct val="35000"/>
            </a:spcAft>
            <a:buNone/>
          </a:pPr>
          <a:r>
            <a:rPr lang="en-US" sz="1050" kern="1200" dirty="0">
              <a:latin typeface="Segoe UI" panose="020B0502040204020203" pitchFamily="34" charset="0"/>
              <a:cs typeface="Segoe UI" panose="020B0502040204020203" pitchFamily="34" charset="0"/>
            </a:rPr>
            <a:t>Rock your Profile and Resume Builder with LinkedIn​</a:t>
          </a:r>
          <a:br>
            <a:rPr lang="en-US" sz="1050" kern="1200" dirty="0">
              <a:latin typeface="Segoe UI" panose="020B0502040204020203" pitchFamily="34" charset="0"/>
              <a:cs typeface="Segoe UI" panose="020B0502040204020203" pitchFamily="34" charset="0"/>
            </a:rPr>
          </a:br>
          <a:r>
            <a:rPr lang="en-US" sz="1050" kern="1200" dirty="0">
              <a:latin typeface="Segoe UI" panose="020B0502040204020203" pitchFamily="34" charset="0"/>
              <a:cs typeface="Segoe UI" panose="020B0502040204020203" pitchFamily="34" charset="0"/>
            </a:rPr>
            <a:t>Speaker: Gianluca Sanfilippo​</a:t>
          </a:r>
        </a:p>
      </dsp:txBody>
      <dsp:txXfrm>
        <a:off x="130517" y="269758"/>
        <a:ext cx="1894978" cy="851317"/>
      </dsp:txXfrm>
    </dsp:sp>
    <dsp:sp modelId="{870B0BE1-74F3-4D59-AA4D-9108AB0CC0D7}">
      <dsp:nvSpPr>
        <dsp:cNvPr id="0" name=""/>
        <dsp:cNvSpPr/>
      </dsp:nvSpPr>
      <dsp:spPr>
        <a:xfrm>
          <a:off x="1078007" y="1121076"/>
          <a:ext cx="0" cy="614783"/>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AA6F3573-987A-4BD2-AB4A-31C32F630CE4}">
      <dsp:nvSpPr>
        <dsp:cNvPr id="0" name=""/>
        <dsp:cNvSpPr/>
      </dsp:nvSpPr>
      <dsp:spPr>
        <a:xfrm>
          <a:off x="1293345" y="1265731"/>
          <a:ext cx="1722708" cy="408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a:latin typeface="Segoe UI" panose="020B0502040204020203" pitchFamily="34" charset="0"/>
              <a:cs typeface="Segoe UI" panose="020B0502040204020203" pitchFamily="34" charset="0"/>
            </a:rPr>
            <a:t>14:30 – 14:40</a:t>
          </a:r>
        </a:p>
      </dsp:txBody>
      <dsp:txXfrm>
        <a:off x="1293345" y="1265731"/>
        <a:ext cx="1722708" cy="408650"/>
      </dsp:txXfrm>
    </dsp:sp>
    <dsp:sp modelId="{AAF83826-EBCC-4C71-BF5E-DDFA1D310455}">
      <dsp:nvSpPr>
        <dsp:cNvPr id="0" name=""/>
        <dsp:cNvSpPr/>
      </dsp:nvSpPr>
      <dsp:spPr>
        <a:xfrm>
          <a:off x="1207210" y="2495298"/>
          <a:ext cx="1894978" cy="69366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4775" tIns="104775" rIns="104775" bIns="104775" numCol="1" spcCol="1270" anchor="ctr" anchorCtr="0">
          <a:noAutofit/>
        </a:bodyPr>
        <a:lstStyle/>
        <a:p>
          <a:pPr marL="0" lvl="0" indent="0" algn="l" defTabSz="466725">
            <a:lnSpc>
              <a:spcPct val="90000"/>
            </a:lnSpc>
            <a:spcBef>
              <a:spcPct val="0"/>
            </a:spcBef>
            <a:spcAft>
              <a:spcPct val="35000"/>
            </a:spcAft>
            <a:buNone/>
          </a:pPr>
          <a:r>
            <a:rPr lang="en-US" sz="1050" kern="1200">
              <a:latin typeface="Segoe UI" panose="020B0502040204020203" pitchFamily="34" charset="0"/>
              <a:cs typeface="Segoe UI" panose="020B0502040204020203" pitchFamily="34" charset="0"/>
            </a:rPr>
            <a:t>Microsoft Certifications and the road to a tech job​</a:t>
          </a:r>
          <a:br>
            <a:rPr lang="en-US" sz="1050" kern="1200">
              <a:latin typeface="Segoe UI" panose="020B0502040204020203" pitchFamily="34" charset="0"/>
              <a:cs typeface="Segoe UI" panose="020B0502040204020203" pitchFamily="34" charset="0"/>
            </a:rPr>
          </a:br>
          <a:r>
            <a:rPr lang="en-US" sz="1050" kern="1200">
              <a:latin typeface="Segoe UI" panose="020B0502040204020203" pitchFamily="34" charset="0"/>
              <a:cs typeface="Segoe UI" panose="020B0502040204020203" pitchFamily="34" charset="0"/>
            </a:rPr>
            <a:t>Speaker Rosen Georgiev​</a:t>
          </a:r>
        </a:p>
      </dsp:txBody>
      <dsp:txXfrm>
        <a:off x="1207210" y="2495298"/>
        <a:ext cx="1894978" cy="693665"/>
      </dsp:txXfrm>
    </dsp:sp>
    <dsp:sp modelId="{C6D00915-D793-4CD9-A31B-80229732AF79}">
      <dsp:nvSpPr>
        <dsp:cNvPr id="0" name=""/>
        <dsp:cNvSpPr/>
      </dsp:nvSpPr>
      <dsp:spPr>
        <a:xfrm>
          <a:off x="2154699" y="1880514"/>
          <a:ext cx="0" cy="614783"/>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ADC1DC8A-AC55-4CF6-9E49-E8673CE254EA}">
      <dsp:nvSpPr>
        <dsp:cNvPr id="0" name=""/>
        <dsp:cNvSpPr/>
      </dsp:nvSpPr>
      <dsp:spPr>
        <a:xfrm>
          <a:off x="1032802" y="1762982"/>
          <a:ext cx="90409" cy="90409"/>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6CE84145-4EAE-4D03-A300-E08534C440B1}">
      <dsp:nvSpPr>
        <dsp:cNvPr id="0" name=""/>
        <dsp:cNvSpPr/>
      </dsp:nvSpPr>
      <dsp:spPr>
        <a:xfrm>
          <a:off x="2109495" y="1762982"/>
          <a:ext cx="90409" cy="90409"/>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7ED46F4-14AD-4E34-963C-9F1E5D402E3C}">
      <dsp:nvSpPr>
        <dsp:cNvPr id="0" name=""/>
        <dsp:cNvSpPr/>
      </dsp:nvSpPr>
      <dsp:spPr>
        <a:xfrm>
          <a:off x="2370038" y="1941993"/>
          <a:ext cx="1722708" cy="408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a:latin typeface="Segoe UI" panose="020B0502040204020203" pitchFamily="34" charset="0"/>
              <a:cs typeface="Segoe UI" panose="020B0502040204020203" pitchFamily="34" charset="0"/>
            </a:rPr>
            <a:t>14:40 – 14:50</a:t>
          </a:r>
        </a:p>
      </dsp:txBody>
      <dsp:txXfrm>
        <a:off x="2370038" y="1941993"/>
        <a:ext cx="1722708" cy="408650"/>
      </dsp:txXfrm>
    </dsp:sp>
    <dsp:sp modelId="{5E784CA6-BD6F-4560-98F9-8ACCD2534CBB}">
      <dsp:nvSpPr>
        <dsp:cNvPr id="0" name=""/>
        <dsp:cNvSpPr/>
      </dsp:nvSpPr>
      <dsp:spPr>
        <a:xfrm>
          <a:off x="2283902" y="0"/>
          <a:ext cx="1894978" cy="1121076"/>
        </a:xfrm>
        <a:prstGeom prst="rect">
          <a:avLst/>
        </a:prstGeom>
        <a:solidFill>
          <a:schemeClr val="accent1">
            <a:lumMod val="60000"/>
            <a:lumOff val="40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4775" tIns="104775" rIns="104775" bIns="104775" numCol="1" spcCol="1270" anchor="ctr" anchorCtr="0">
          <a:noAutofit/>
        </a:bodyPr>
        <a:lstStyle/>
        <a:p>
          <a:pPr marL="0" lvl="0" indent="0" algn="l" defTabSz="466725">
            <a:lnSpc>
              <a:spcPct val="90000"/>
            </a:lnSpc>
            <a:spcBef>
              <a:spcPct val="0"/>
            </a:spcBef>
            <a:spcAft>
              <a:spcPct val="35000"/>
            </a:spcAft>
            <a:buNone/>
          </a:pPr>
          <a:r>
            <a:rPr lang="en-US" sz="1050" kern="1200" dirty="0">
              <a:latin typeface="Segoe UI" panose="020B0502040204020203" pitchFamily="34" charset="0"/>
              <a:cs typeface="Segoe UI" panose="020B0502040204020203" pitchFamily="34" charset="0"/>
            </a:rPr>
            <a:t>Ambassadors showcase - Standing out from the crowd what the ambassadors badge did for me.​</a:t>
          </a:r>
          <a:br>
            <a:rPr lang="en-US" sz="1050" kern="1200" dirty="0">
              <a:latin typeface="Segoe UI" panose="020B0502040204020203" pitchFamily="34" charset="0"/>
              <a:cs typeface="Segoe UI" panose="020B0502040204020203" pitchFamily="34" charset="0"/>
            </a:rPr>
          </a:br>
          <a:r>
            <a:rPr lang="en-US" sz="1050" kern="1200" dirty="0">
              <a:latin typeface="Segoe UI" panose="020B0502040204020203" pitchFamily="34" charset="0"/>
              <a:cs typeface="Segoe UI" panose="020B0502040204020203" pitchFamily="34" charset="0"/>
            </a:rPr>
            <a:t>Speaker Salman Chishti​</a:t>
          </a:r>
        </a:p>
      </dsp:txBody>
      <dsp:txXfrm>
        <a:off x="2283902" y="0"/>
        <a:ext cx="1894978" cy="1121076"/>
      </dsp:txXfrm>
    </dsp:sp>
    <dsp:sp modelId="{C035545F-34B5-418E-A4D8-23AC35177045}">
      <dsp:nvSpPr>
        <dsp:cNvPr id="0" name=""/>
        <dsp:cNvSpPr/>
      </dsp:nvSpPr>
      <dsp:spPr>
        <a:xfrm>
          <a:off x="3231392" y="1121076"/>
          <a:ext cx="0" cy="614783"/>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025E134C-CD62-491E-9BB3-2CDE515D3416}">
      <dsp:nvSpPr>
        <dsp:cNvPr id="0" name=""/>
        <dsp:cNvSpPr/>
      </dsp:nvSpPr>
      <dsp:spPr>
        <a:xfrm>
          <a:off x="3446730" y="1265731"/>
          <a:ext cx="1722708" cy="408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a:latin typeface="Segoe UI" panose="020B0502040204020203" pitchFamily="34" charset="0"/>
              <a:cs typeface="Segoe UI" panose="020B0502040204020203" pitchFamily="34" charset="0"/>
            </a:rPr>
            <a:t>15:00 – 15:20</a:t>
          </a:r>
        </a:p>
      </dsp:txBody>
      <dsp:txXfrm>
        <a:off x="3446730" y="1265731"/>
        <a:ext cx="1722708" cy="408650"/>
      </dsp:txXfrm>
    </dsp:sp>
    <dsp:sp modelId="{1E3B559E-7CD8-465C-A052-4B0492D83BF4}">
      <dsp:nvSpPr>
        <dsp:cNvPr id="0" name=""/>
        <dsp:cNvSpPr/>
      </dsp:nvSpPr>
      <dsp:spPr>
        <a:xfrm>
          <a:off x="3360595" y="2495298"/>
          <a:ext cx="1894978" cy="112107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4775" tIns="104775" rIns="104775" bIns="104775" numCol="1" spcCol="1270" anchor="ctr" anchorCtr="0">
          <a:noAutofit/>
        </a:bodyPr>
        <a:lstStyle/>
        <a:p>
          <a:pPr marL="0" lvl="0" indent="0" algn="l" defTabSz="466725">
            <a:lnSpc>
              <a:spcPct val="90000"/>
            </a:lnSpc>
            <a:spcBef>
              <a:spcPct val="0"/>
            </a:spcBef>
            <a:spcAft>
              <a:spcPct val="35000"/>
            </a:spcAft>
            <a:buNone/>
          </a:pPr>
          <a:r>
            <a:rPr lang="en-US" sz="1050" kern="1200" dirty="0">
              <a:latin typeface="Segoe UI" panose="020B0502040204020203" pitchFamily="34" charset="0"/>
              <a:cs typeface="Segoe UI" panose="020B0502040204020203" pitchFamily="34" charset="0"/>
            </a:rPr>
            <a:t>Ambassadors showcase - Ambassadors in the community – how to work with your dev community​</a:t>
          </a:r>
          <a:br>
            <a:rPr lang="en-US" sz="1050" kern="1200" dirty="0">
              <a:latin typeface="Segoe UI" panose="020B0502040204020203" pitchFamily="34" charset="0"/>
              <a:cs typeface="Segoe UI" panose="020B0502040204020203" pitchFamily="34" charset="0"/>
            </a:rPr>
          </a:br>
          <a:r>
            <a:rPr lang="en-US" sz="1050" kern="1200" dirty="0">
              <a:latin typeface="Segoe UI" panose="020B0502040204020203" pitchFamily="34" charset="0"/>
              <a:cs typeface="Segoe UI" panose="020B0502040204020203" pitchFamily="34" charset="0"/>
            </a:rPr>
            <a:t>Speaker Salman Chishti and Susie Yang​</a:t>
          </a:r>
        </a:p>
      </dsp:txBody>
      <dsp:txXfrm>
        <a:off x="3360595" y="2495298"/>
        <a:ext cx="1894978" cy="1121076"/>
      </dsp:txXfrm>
    </dsp:sp>
    <dsp:sp modelId="{0D9EFB6F-A9F4-41B1-B90D-2D58B16C676F}">
      <dsp:nvSpPr>
        <dsp:cNvPr id="0" name=""/>
        <dsp:cNvSpPr/>
      </dsp:nvSpPr>
      <dsp:spPr>
        <a:xfrm>
          <a:off x="4308084" y="1880514"/>
          <a:ext cx="0" cy="614783"/>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57CF9784-B121-4BFD-B2F6-786410A8D68A}">
      <dsp:nvSpPr>
        <dsp:cNvPr id="0" name=""/>
        <dsp:cNvSpPr/>
      </dsp:nvSpPr>
      <dsp:spPr>
        <a:xfrm>
          <a:off x="3186187" y="1762982"/>
          <a:ext cx="90409" cy="90409"/>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309EA9E-4945-48FA-A6C4-47D81F9483CD}">
      <dsp:nvSpPr>
        <dsp:cNvPr id="0" name=""/>
        <dsp:cNvSpPr/>
      </dsp:nvSpPr>
      <dsp:spPr>
        <a:xfrm>
          <a:off x="4262880" y="1762982"/>
          <a:ext cx="90409" cy="90409"/>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22366194-6E7D-4A09-8B93-E155100BDA60}">
      <dsp:nvSpPr>
        <dsp:cNvPr id="0" name=""/>
        <dsp:cNvSpPr/>
      </dsp:nvSpPr>
      <dsp:spPr>
        <a:xfrm>
          <a:off x="4523423" y="1941993"/>
          <a:ext cx="1722708" cy="408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a:latin typeface="Segoe UI" panose="020B0502040204020203" pitchFamily="34" charset="0"/>
              <a:cs typeface="Segoe UI" panose="020B0502040204020203" pitchFamily="34" charset="0"/>
            </a:rPr>
            <a:t>15:20 – 15:50</a:t>
          </a:r>
        </a:p>
      </dsp:txBody>
      <dsp:txXfrm>
        <a:off x="4523423" y="1941993"/>
        <a:ext cx="1722708" cy="408650"/>
      </dsp:txXfrm>
    </dsp:sp>
    <dsp:sp modelId="{2F9A034A-7A3B-4E20-906E-39DA02154A7E}">
      <dsp:nvSpPr>
        <dsp:cNvPr id="0" name=""/>
        <dsp:cNvSpPr/>
      </dsp:nvSpPr>
      <dsp:spPr>
        <a:xfrm>
          <a:off x="4437288" y="0"/>
          <a:ext cx="1894978" cy="112107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4775" tIns="104775" rIns="104775" bIns="104775" numCol="1" spcCol="1270" anchor="ctr" anchorCtr="0">
          <a:noAutofit/>
        </a:bodyPr>
        <a:lstStyle/>
        <a:p>
          <a:pPr marL="0" lvl="0" indent="0" algn="l" defTabSz="466725">
            <a:lnSpc>
              <a:spcPct val="90000"/>
            </a:lnSpc>
            <a:spcBef>
              <a:spcPct val="0"/>
            </a:spcBef>
            <a:spcAft>
              <a:spcPct val="35000"/>
            </a:spcAft>
            <a:buNone/>
          </a:pPr>
          <a:r>
            <a:rPr lang="en-US" sz="1050" kern="1200" dirty="0">
              <a:latin typeface="Segoe UI" panose="020B0502040204020203" pitchFamily="34" charset="0"/>
              <a:cs typeface="Segoe UI" panose="020B0502040204020203" pitchFamily="34" charset="0"/>
            </a:rPr>
            <a:t>Gaming and Azure - Introduction to </a:t>
          </a:r>
          <a:r>
            <a:rPr lang="en-US" sz="1050" kern="1200" dirty="0" err="1">
              <a:latin typeface="Segoe UI" panose="020B0502040204020203" pitchFamily="34" charset="0"/>
              <a:cs typeface="Segoe UI" panose="020B0502040204020203" pitchFamily="34" charset="0"/>
            </a:rPr>
            <a:t>ID@Azure</a:t>
          </a:r>
          <a:r>
            <a:rPr lang="en-US" sz="1050" kern="1200" dirty="0">
              <a:latin typeface="Segoe UI" panose="020B0502040204020203" pitchFamily="34" charset="0"/>
              <a:cs typeface="Segoe UI" panose="020B0502040204020203" pitchFamily="34" charset="0"/>
            </a:rPr>
            <a:t> a new program to help you learn and make successful games using cloud services​</a:t>
          </a:r>
          <a:br>
            <a:rPr lang="en-US" sz="1050" kern="1200" dirty="0">
              <a:latin typeface="Segoe UI" panose="020B0502040204020203" pitchFamily="34" charset="0"/>
              <a:cs typeface="Segoe UI" panose="020B0502040204020203" pitchFamily="34" charset="0"/>
            </a:rPr>
          </a:br>
          <a:r>
            <a:rPr lang="en-US" sz="1050" kern="1200" dirty="0">
              <a:latin typeface="Segoe UI" panose="020B0502040204020203" pitchFamily="34" charset="0"/>
              <a:cs typeface="Segoe UI" panose="020B0502040204020203" pitchFamily="34" charset="0"/>
            </a:rPr>
            <a:t>Speaker Bruno Capuano​</a:t>
          </a:r>
        </a:p>
      </dsp:txBody>
      <dsp:txXfrm>
        <a:off x="4437288" y="0"/>
        <a:ext cx="1894978" cy="1121076"/>
      </dsp:txXfrm>
    </dsp:sp>
    <dsp:sp modelId="{F7A8CC38-8695-400B-B7B3-4D63D43243FA}">
      <dsp:nvSpPr>
        <dsp:cNvPr id="0" name=""/>
        <dsp:cNvSpPr/>
      </dsp:nvSpPr>
      <dsp:spPr>
        <a:xfrm>
          <a:off x="5384777" y="1121076"/>
          <a:ext cx="0" cy="614783"/>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8D7AAFF8-BD31-4A72-9A9B-4958AF55C4E0}">
      <dsp:nvSpPr>
        <dsp:cNvPr id="0" name=""/>
        <dsp:cNvSpPr/>
      </dsp:nvSpPr>
      <dsp:spPr>
        <a:xfrm>
          <a:off x="5600116" y="1265731"/>
          <a:ext cx="1722708" cy="408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a:latin typeface="Segoe UI" panose="020B0502040204020203" pitchFamily="34" charset="0"/>
              <a:cs typeface="Segoe UI" panose="020B0502040204020203" pitchFamily="34" charset="0"/>
            </a:rPr>
            <a:t>15:50 – 16:20</a:t>
          </a:r>
        </a:p>
      </dsp:txBody>
      <dsp:txXfrm>
        <a:off x="5600116" y="1265731"/>
        <a:ext cx="1722708" cy="408650"/>
      </dsp:txXfrm>
    </dsp:sp>
    <dsp:sp modelId="{86F7DD94-514B-4A6E-9222-C4D0DA37077D}">
      <dsp:nvSpPr>
        <dsp:cNvPr id="0" name=""/>
        <dsp:cNvSpPr/>
      </dsp:nvSpPr>
      <dsp:spPr>
        <a:xfrm>
          <a:off x="5513980" y="2495298"/>
          <a:ext cx="1894978" cy="85131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4775" tIns="104775" rIns="104775" bIns="104775" numCol="1" spcCol="1270" anchor="ctr" anchorCtr="0">
          <a:noAutofit/>
        </a:bodyPr>
        <a:lstStyle/>
        <a:p>
          <a:pPr marL="0" lvl="0" indent="0" algn="l" defTabSz="466725">
            <a:lnSpc>
              <a:spcPct val="90000"/>
            </a:lnSpc>
            <a:spcBef>
              <a:spcPct val="0"/>
            </a:spcBef>
            <a:spcAft>
              <a:spcPct val="35000"/>
            </a:spcAft>
            <a:buNone/>
          </a:pPr>
          <a:r>
            <a:rPr lang="en-US" sz="1050" kern="1200" dirty="0">
              <a:latin typeface="Segoe UI" panose="020B0502040204020203" pitchFamily="34" charset="0"/>
              <a:cs typeface="Segoe UI" panose="020B0502040204020203" pitchFamily="34" charset="0"/>
            </a:rPr>
            <a:t>MVP Showcase - Home Automation with the Azure Percept​</a:t>
          </a:r>
          <a:br>
            <a:rPr lang="en-US" sz="1050" kern="1200" dirty="0">
              <a:latin typeface="Segoe UI" panose="020B0502040204020203" pitchFamily="34" charset="0"/>
              <a:cs typeface="Segoe UI" panose="020B0502040204020203" pitchFamily="34" charset="0"/>
            </a:rPr>
          </a:br>
          <a:r>
            <a:rPr lang="en-US" sz="1050" kern="1200" dirty="0">
              <a:latin typeface="Segoe UI" panose="020B0502040204020203" pitchFamily="34" charset="0"/>
              <a:cs typeface="Segoe UI" panose="020B0502040204020203" pitchFamily="34" charset="0"/>
            </a:rPr>
            <a:t>Speaker Peter Gallagher​</a:t>
          </a:r>
        </a:p>
      </dsp:txBody>
      <dsp:txXfrm>
        <a:off x="5513980" y="2495298"/>
        <a:ext cx="1894978" cy="851317"/>
      </dsp:txXfrm>
    </dsp:sp>
    <dsp:sp modelId="{F5EBE08D-9D7A-49E9-9925-EE8B87A5E7F4}">
      <dsp:nvSpPr>
        <dsp:cNvPr id="0" name=""/>
        <dsp:cNvSpPr/>
      </dsp:nvSpPr>
      <dsp:spPr>
        <a:xfrm>
          <a:off x="6461470" y="1880514"/>
          <a:ext cx="0" cy="614783"/>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342BA7C7-FD10-4C44-AED6-C1FB2B818BF3}">
      <dsp:nvSpPr>
        <dsp:cNvPr id="0" name=""/>
        <dsp:cNvSpPr/>
      </dsp:nvSpPr>
      <dsp:spPr>
        <a:xfrm>
          <a:off x="5339572" y="1762982"/>
          <a:ext cx="90409" cy="90409"/>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031B83A-598C-42A5-B2F8-A794B0FDD601}">
      <dsp:nvSpPr>
        <dsp:cNvPr id="0" name=""/>
        <dsp:cNvSpPr/>
      </dsp:nvSpPr>
      <dsp:spPr>
        <a:xfrm>
          <a:off x="6416265" y="1762982"/>
          <a:ext cx="90409" cy="90409"/>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144AC65-0E47-4601-9573-FCACBAACE433}">
      <dsp:nvSpPr>
        <dsp:cNvPr id="0" name=""/>
        <dsp:cNvSpPr/>
      </dsp:nvSpPr>
      <dsp:spPr>
        <a:xfrm>
          <a:off x="6676808" y="1941993"/>
          <a:ext cx="1722708" cy="408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a:latin typeface="Segoe UI" panose="020B0502040204020203" pitchFamily="34" charset="0"/>
              <a:cs typeface="Segoe UI" panose="020B0502040204020203" pitchFamily="34" charset="0"/>
            </a:rPr>
            <a:t>16:30 – 17:00</a:t>
          </a:r>
        </a:p>
      </dsp:txBody>
      <dsp:txXfrm>
        <a:off x="6676808" y="1941993"/>
        <a:ext cx="1722708" cy="408650"/>
      </dsp:txXfrm>
    </dsp:sp>
    <dsp:sp modelId="{AAA8CAD2-AF3E-449E-B3D4-52BAF1F9FDD5}">
      <dsp:nvSpPr>
        <dsp:cNvPr id="0" name=""/>
        <dsp:cNvSpPr/>
      </dsp:nvSpPr>
      <dsp:spPr>
        <a:xfrm>
          <a:off x="6590673" y="269758"/>
          <a:ext cx="1894978" cy="85131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4775" tIns="104775" rIns="104775" bIns="104775" numCol="1" spcCol="1270" anchor="ctr" anchorCtr="0">
          <a:noAutofit/>
        </a:bodyPr>
        <a:lstStyle/>
        <a:p>
          <a:pPr marL="0" lvl="0" indent="0" algn="l" defTabSz="466725">
            <a:lnSpc>
              <a:spcPct val="90000"/>
            </a:lnSpc>
            <a:spcBef>
              <a:spcPct val="0"/>
            </a:spcBef>
            <a:spcAft>
              <a:spcPct val="35000"/>
            </a:spcAft>
            <a:buNone/>
          </a:pPr>
          <a:r>
            <a:rPr lang="en-US" sz="1050" kern="1200" dirty="0">
              <a:latin typeface="Segoe UI" panose="020B0502040204020203" pitchFamily="34" charset="0"/>
              <a:cs typeface="Segoe UI" panose="020B0502040204020203" pitchFamily="34" charset="0"/>
            </a:rPr>
            <a:t>Getting Started with Azure Static Web Apps to Host your Resume​</a:t>
          </a:r>
          <a:br>
            <a:rPr lang="en-US" sz="1050" kern="1200" dirty="0">
              <a:latin typeface="Segoe UI" panose="020B0502040204020203" pitchFamily="34" charset="0"/>
              <a:cs typeface="Segoe UI" panose="020B0502040204020203" pitchFamily="34" charset="0"/>
            </a:rPr>
          </a:br>
          <a:r>
            <a:rPr lang="en-US" sz="1050" kern="1200" dirty="0">
              <a:latin typeface="Segoe UI" panose="020B0502040204020203" pitchFamily="34" charset="0"/>
              <a:cs typeface="Segoe UI" panose="020B0502040204020203" pitchFamily="34" charset="0"/>
            </a:rPr>
            <a:t>Speaker Bruno Capuano​</a:t>
          </a:r>
        </a:p>
      </dsp:txBody>
      <dsp:txXfrm>
        <a:off x="6590673" y="269758"/>
        <a:ext cx="1894978" cy="851317"/>
      </dsp:txXfrm>
    </dsp:sp>
    <dsp:sp modelId="{ACB5D8A1-1E8D-4303-B9EF-56F020F32594}">
      <dsp:nvSpPr>
        <dsp:cNvPr id="0" name=""/>
        <dsp:cNvSpPr/>
      </dsp:nvSpPr>
      <dsp:spPr>
        <a:xfrm>
          <a:off x="7538162" y="1121076"/>
          <a:ext cx="0" cy="614783"/>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7A0B8DD8-DD8B-4299-9E77-26F7ACCD5106}">
      <dsp:nvSpPr>
        <dsp:cNvPr id="0" name=""/>
        <dsp:cNvSpPr/>
      </dsp:nvSpPr>
      <dsp:spPr>
        <a:xfrm>
          <a:off x="7753501" y="1265731"/>
          <a:ext cx="1722708" cy="408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a:latin typeface="Segoe UI" panose="020B0502040204020203" pitchFamily="34" charset="0"/>
              <a:cs typeface="Segoe UI" panose="020B0502040204020203" pitchFamily="34" charset="0"/>
            </a:rPr>
            <a:t>17:00 – 18:00</a:t>
          </a:r>
        </a:p>
      </dsp:txBody>
      <dsp:txXfrm>
        <a:off x="7753501" y="1265731"/>
        <a:ext cx="1722708" cy="408650"/>
      </dsp:txXfrm>
    </dsp:sp>
    <dsp:sp modelId="{4FF9D6CE-F519-4669-9837-9B61B20095AB}">
      <dsp:nvSpPr>
        <dsp:cNvPr id="0" name=""/>
        <dsp:cNvSpPr/>
      </dsp:nvSpPr>
      <dsp:spPr>
        <a:xfrm>
          <a:off x="7667365" y="2495298"/>
          <a:ext cx="1894978" cy="1008968"/>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4775" tIns="104775" rIns="104775" bIns="104775" numCol="1" spcCol="1270" anchor="ctr" anchorCtr="0">
          <a:noAutofit/>
        </a:bodyPr>
        <a:lstStyle/>
        <a:p>
          <a:pPr marL="0" lvl="0" indent="0" algn="l" defTabSz="466725">
            <a:lnSpc>
              <a:spcPct val="90000"/>
            </a:lnSpc>
            <a:spcBef>
              <a:spcPct val="0"/>
            </a:spcBef>
            <a:spcAft>
              <a:spcPct val="35000"/>
            </a:spcAft>
            <a:buNone/>
          </a:pPr>
          <a:r>
            <a:rPr lang="en-US" sz="1050" kern="1200" dirty="0">
              <a:latin typeface="Segoe UI" panose="020B0502040204020203" pitchFamily="34" charset="0"/>
              <a:cs typeface="Segoe UI" panose="020B0502040204020203" pitchFamily="34" charset="0"/>
            </a:rPr>
            <a:t>BUILD AI Gaming Challenge Final​</a:t>
          </a:r>
          <a:br>
            <a:rPr lang="en-US" sz="1050" kern="1200" dirty="0">
              <a:latin typeface="Segoe UI" panose="020B0502040204020203" pitchFamily="34" charset="0"/>
              <a:cs typeface="Segoe UI" panose="020B0502040204020203" pitchFamily="34" charset="0"/>
            </a:rPr>
          </a:br>
          <a:r>
            <a:rPr lang="en-US" sz="1050" kern="1200" dirty="0">
              <a:latin typeface="Segoe UI" panose="020B0502040204020203" pitchFamily="34" charset="0"/>
              <a:cs typeface="Segoe UI" panose="020B0502040204020203" pitchFamily="34" charset="0"/>
            </a:rPr>
            <a:t>Speakers: Stephen Graham/ Bruno Capuano /</a:t>
          </a:r>
          <a:r>
            <a:rPr lang="en-US" sz="1050" kern="1200" dirty="0" err="1">
              <a:latin typeface="Segoe UI" panose="020B0502040204020203" pitchFamily="34" charset="0"/>
              <a:cs typeface="Segoe UI" panose="020B0502040204020203" pitchFamily="34" charset="0"/>
            </a:rPr>
            <a:t>Someleze</a:t>
          </a:r>
          <a:r>
            <a:rPr lang="en-US" sz="1050" kern="1200" dirty="0">
              <a:latin typeface="Segoe UI" panose="020B0502040204020203" pitchFamily="34" charset="0"/>
              <a:cs typeface="Segoe UI" panose="020B0502040204020203" pitchFamily="34" charset="0"/>
            </a:rPr>
            <a:t> </a:t>
          </a:r>
          <a:r>
            <a:rPr lang="en-US" sz="1050" kern="1200" dirty="0" err="1">
              <a:latin typeface="Segoe UI" panose="020B0502040204020203" pitchFamily="34" charset="0"/>
              <a:cs typeface="Segoe UI" panose="020B0502040204020203" pitchFamily="34" charset="0"/>
            </a:rPr>
            <a:t>Diko</a:t>
          </a:r>
          <a:r>
            <a:rPr lang="en-US" sz="1050" kern="1200" dirty="0">
              <a:latin typeface="Segoe UI" panose="020B0502040204020203" pitchFamily="34" charset="0"/>
              <a:cs typeface="Segoe UI" panose="020B0502040204020203" pitchFamily="34" charset="0"/>
            </a:rPr>
            <a:t>)​</a:t>
          </a:r>
        </a:p>
      </dsp:txBody>
      <dsp:txXfrm>
        <a:off x="7667365" y="2495298"/>
        <a:ext cx="1894978" cy="1008968"/>
      </dsp:txXfrm>
    </dsp:sp>
    <dsp:sp modelId="{554AB468-171B-43D6-9BB0-9C7855F5251C}">
      <dsp:nvSpPr>
        <dsp:cNvPr id="0" name=""/>
        <dsp:cNvSpPr/>
      </dsp:nvSpPr>
      <dsp:spPr>
        <a:xfrm>
          <a:off x="8614855" y="1880514"/>
          <a:ext cx="0" cy="614783"/>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A45982AC-5E81-479A-96C3-643F718C5F32}">
      <dsp:nvSpPr>
        <dsp:cNvPr id="0" name=""/>
        <dsp:cNvSpPr/>
      </dsp:nvSpPr>
      <dsp:spPr>
        <a:xfrm>
          <a:off x="7492957" y="1762982"/>
          <a:ext cx="90409" cy="90409"/>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4CC2B8B-39E4-4C8A-A8D0-B88E230F05F6}">
      <dsp:nvSpPr>
        <dsp:cNvPr id="0" name=""/>
        <dsp:cNvSpPr/>
      </dsp:nvSpPr>
      <dsp:spPr>
        <a:xfrm>
          <a:off x="8569650" y="1762982"/>
          <a:ext cx="90409" cy="90409"/>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9CC8F39-38E5-456D-BC16-D8BB72AC90EB}">
      <dsp:nvSpPr>
        <dsp:cNvPr id="0" name=""/>
        <dsp:cNvSpPr/>
      </dsp:nvSpPr>
      <dsp:spPr>
        <a:xfrm>
          <a:off x="8830193" y="1941993"/>
          <a:ext cx="1722708" cy="408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a:latin typeface="Segoe UI" panose="020B0502040204020203" pitchFamily="34" charset="0"/>
              <a:cs typeface="Segoe UI" panose="020B0502040204020203" pitchFamily="34" charset="0"/>
            </a:rPr>
            <a:t>18:00</a:t>
          </a:r>
        </a:p>
      </dsp:txBody>
      <dsp:txXfrm>
        <a:off x="8830193" y="1941993"/>
        <a:ext cx="1722708" cy="408650"/>
      </dsp:txXfrm>
    </dsp:sp>
    <dsp:sp modelId="{91F03743-B9D3-45AA-8FE6-8A5007FCCD95}">
      <dsp:nvSpPr>
        <dsp:cNvPr id="0" name=""/>
        <dsp:cNvSpPr/>
      </dsp:nvSpPr>
      <dsp:spPr>
        <a:xfrm>
          <a:off x="8744058" y="427410"/>
          <a:ext cx="1894978" cy="69366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4775" tIns="104775" rIns="104775" bIns="104775" numCol="1" spcCol="1270" anchor="ctr" anchorCtr="0">
          <a:noAutofit/>
        </a:bodyPr>
        <a:lstStyle/>
        <a:p>
          <a:pPr marL="0" lvl="0" indent="0" algn="l" defTabSz="466725">
            <a:lnSpc>
              <a:spcPct val="90000"/>
            </a:lnSpc>
            <a:spcBef>
              <a:spcPct val="0"/>
            </a:spcBef>
            <a:spcAft>
              <a:spcPct val="35000"/>
            </a:spcAft>
            <a:buNone/>
          </a:pPr>
          <a:r>
            <a:rPr lang="en-US" sz="1050" kern="1200">
              <a:latin typeface="Segoe UI" panose="020B0502040204020203" pitchFamily="34" charset="0"/>
              <a:cs typeface="Segoe UI" panose="020B0502040204020203" pitchFamily="34" charset="0"/>
            </a:rPr>
            <a:t>Close and Celebration.​</a:t>
          </a:r>
          <a:br>
            <a:rPr lang="en-US" sz="1050" kern="1200">
              <a:latin typeface="Segoe UI" panose="020B0502040204020203" pitchFamily="34" charset="0"/>
              <a:cs typeface="Segoe UI" panose="020B0502040204020203" pitchFamily="34" charset="0"/>
            </a:rPr>
          </a:br>
          <a:r>
            <a:rPr lang="en-US" sz="1050" kern="1200">
              <a:latin typeface="Segoe UI" panose="020B0502040204020203" pitchFamily="34" charset="0"/>
              <a:cs typeface="Segoe UI" panose="020B0502040204020203" pitchFamily="34" charset="0"/>
            </a:rPr>
            <a:t>Speakers: Someleze Diko Salman Chishti</a:t>
          </a:r>
        </a:p>
      </dsp:txBody>
      <dsp:txXfrm>
        <a:off x="8744058" y="427410"/>
        <a:ext cx="1894978" cy="693665"/>
      </dsp:txXfrm>
    </dsp:sp>
    <dsp:sp modelId="{018302C9-AB72-43C3-B2EB-8412B3D2B29F}">
      <dsp:nvSpPr>
        <dsp:cNvPr id="0" name=""/>
        <dsp:cNvSpPr/>
      </dsp:nvSpPr>
      <dsp:spPr>
        <a:xfrm>
          <a:off x="9691547" y="1121076"/>
          <a:ext cx="0" cy="614783"/>
        </a:xfrm>
        <a:prstGeom prst="line">
          <a:avLst/>
        </a:prstGeom>
        <a:solidFill>
          <a:schemeClr val="accent1">
            <a:hueOff val="0"/>
            <a:satOff val="0"/>
            <a:lumOff val="0"/>
            <a:alphaOff val="0"/>
          </a:schemeClr>
        </a:solidFill>
        <a:ln w="6350" cap="flat" cmpd="sng" algn="ctr">
          <a:solidFill>
            <a:schemeClr val="accent1">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9AF0E279-5B5A-4DBF-ABBE-29BB26CD81E0}">
      <dsp:nvSpPr>
        <dsp:cNvPr id="0" name=""/>
        <dsp:cNvSpPr/>
      </dsp:nvSpPr>
      <dsp:spPr>
        <a:xfrm>
          <a:off x="9646343" y="1762982"/>
          <a:ext cx="90409" cy="90409"/>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6.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B82964-080C-4DDD-A092-64A5920A759D}" type="datetimeFigureOut">
              <a:t>5/27/2022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BBA11E-F88F-4B68-848E-A37BCECC34F9}" type="slidenum">
              <a:t>‹#›</a:t>
            </a:fld>
            <a:endParaRPr lang="en-GB"/>
          </a:p>
        </p:txBody>
      </p:sp>
    </p:spTree>
    <p:extLst>
      <p:ext uri="{BB962C8B-B14F-4D97-AF65-F5344CB8AC3E}">
        <p14:creationId xmlns:p14="http://schemas.microsoft.com/office/powerpoint/2010/main" val="3017995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0 Speaker | Background 1">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7894" y="504975"/>
            <a:ext cx="3228675" cy="1119431"/>
          </a:xfrm>
          <a:prstGeom prst="rect">
            <a:avLst/>
          </a:prstGeom>
        </p:spPr>
      </p:pic>
      <p:cxnSp>
        <p:nvCxnSpPr>
          <p:cNvPr id="10" name="Straight Connector 9">
            <a:extLst>
              <a:ext uri="{FF2B5EF4-FFF2-40B4-BE49-F238E27FC236}">
                <a16:creationId xmlns:a16="http://schemas.microsoft.com/office/drawing/2014/main" id="{D855F6B6-CA99-F34C-BFBD-F01C3E063E17}"/>
              </a:ext>
            </a:extLst>
          </p:cNvPr>
          <p:cNvCxnSpPr>
            <a:cxnSpLocks/>
          </p:cNvCxnSpPr>
          <p:nvPr userDrawn="1"/>
        </p:nvCxnSpPr>
        <p:spPr>
          <a:xfrm>
            <a:off x="547688" y="3963175"/>
            <a:ext cx="5262808"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
        <p:nvSpPr>
          <p:cNvPr id="11" name="Text Placeholder 19">
            <a:extLst>
              <a:ext uri="{FF2B5EF4-FFF2-40B4-BE49-F238E27FC236}">
                <a16:creationId xmlns:a16="http://schemas.microsoft.com/office/drawing/2014/main" id="{77A389FF-A330-9748-A2B2-AA38AA92BD3F}"/>
              </a:ext>
            </a:extLst>
          </p:cNvPr>
          <p:cNvSpPr>
            <a:spLocks noGrp="1"/>
          </p:cNvSpPr>
          <p:nvPr>
            <p:ph type="body" sz="quarter" idx="11" hasCustomPrompt="1"/>
          </p:nvPr>
        </p:nvSpPr>
        <p:spPr>
          <a:xfrm>
            <a:off x="547688" y="4217033"/>
            <a:ext cx="5455079" cy="528579"/>
          </a:xfrm>
        </p:spPr>
        <p:txBody>
          <a:bodyPr/>
          <a:lstStyle>
            <a:lvl1pPr marL="0" indent="0">
              <a:buNone/>
              <a:defRPr>
                <a:solidFill>
                  <a:schemeClr val="bg1"/>
                </a:solidFill>
              </a:defRPr>
            </a:lvl1pPr>
          </a:lstStyle>
          <a:p>
            <a:pPr lvl="0"/>
            <a:r>
              <a:rPr lang="en-US"/>
              <a:t>Date | Time |</a:t>
            </a:r>
          </a:p>
        </p:txBody>
      </p:sp>
      <p:sp>
        <p:nvSpPr>
          <p:cNvPr id="12" name="Text Placeholder 19">
            <a:extLst>
              <a:ext uri="{FF2B5EF4-FFF2-40B4-BE49-F238E27FC236}">
                <a16:creationId xmlns:a16="http://schemas.microsoft.com/office/drawing/2014/main" id="{9F0FD163-5A7A-2B44-81F0-FF7032DD901A}"/>
              </a:ext>
            </a:extLst>
          </p:cNvPr>
          <p:cNvSpPr>
            <a:spLocks noGrp="1"/>
          </p:cNvSpPr>
          <p:nvPr>
            <p:ph type="body" sz="quarter" idx="12" hasCustomPrompt="1"/>
          </p:nvPr>
        </p:nvSpPr>
        <p:spPr>
          <a:xfrm>
            <a:off x="547688" y="4772588"/>
            <a:ext cx="4110809" cy="528579"/>
          </a:xfrm>
        </p:spPr>
        <p:txBody>
          <a:bodyPr/>
          <a:lstStyle>
            <a:lvl1pPr marL="0" indent="0">
              <a:buNone/>
              <a:defRPr>
                <a:solidFill>
                  <a:srgbClr val="D59DFF"/>
                </a:solidFill>
              </a:defRPr>
            </a:lvl1pPr>
          </a:lstStyle>
          <a:p>
            <a:pPr lvl="0"/>
            <a:r>
              <a:rPr lang="en-US"/>
              <a:t>Livestream event</a:t>
            </a:r>
          </a:p>
        </p:txBody>
      </p:sp>
      <p:sp>
        <p:nvSpPr>
          <p:cNvPr id="16" name="Title 1">
            <a:extLst>
              <a:ext uri="{FF2B5EF4-FFF2-40B4-BE49-F238E27FC236}">
                <a16:creationId xmlns:a16="http://schemas.microsoft.com/office/drawing/2014/main" id="{01DB3207-BBB5-1347-90FD-9B641CA6FC4C}"/>
              </a:ext>
            </a:extLst>
          </p:cNvPr>
          <p:cNvSpPr>
            <a:spLocks noGrp="1"/>
          </p:cNvSpPr>
          <p:nvPr>
            <p:ph type="title" hasCustomPrompt="1"/>
          </p:nvPr>
        </p:nvSpPr>
        <p:spPr>
          <a:xfrm>
            <a:off x="547689" y="2400841"/>
            <a:ext cx="5885385" cy="1325563"/>
          </a:xfrm>
        </p:spPr>
        <p:txBody>
          <a:bodyPr anchor="b"/>
          <a:lstStyle>
            <a:lvl1pPr>
              <a:defRPr>
                <a:solidFill>
                  <a:schemeClr val="bg1"/>
                </a:solidFill>
              </a:defRPr>
            </a:lvl1pPr>
          </a:lstStyle>
          <a:p>
            <a:r>
              <a:rPr lang="en-US"/>
              <a:t>Title of </a:t>
            </a:r>
            <a:br>
              <a:rPr lang="en-US"/>
            </a:br>
            <a:r>
              <a:rPr lang="en-US"/>
              <a:t>Event</a:t>
            </a:r>
          </a:p>
        </p:txBody>
      </p:sp>
    </p:spTree>
    <p:extLst>
      <p:ext uri="{BB962C8B-B14F-4D97-AF65-F5344CB8AC3E}">
        <p14:creationId xmlns:p14="http://schemas.microsoft.com/office/powerpoint/2010/main" val="2614211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EE67160-6A1D-484D-926D-F5B3EF0AC716}" type="datetimeFigureOut">
              <a:rPr lang="en-US" smtClean="0"/>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A516B6-55B6-EB4B-BBD3-7E1FD3D9D801}" type="slidenum">
              <a:rPr lang="en-US" smtClean="0"/>
              <a:t>‹#›</a:t>
            </a:fld>
            <a:endParaRPr lang="en-US"/>
          </a:p>
        </p:txBody>
      </p:sp>
    </p:spTree>
    <p:extLst>
      <p:ext uri="{BB962C8B-B14F-4D97-AF65-F5344CB8AC3E}">
        <p14:creationId xmlns:p14="http://schemas.microsoft.com/office/powerpoint/2010/main" val="2547442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E67160-6A1D-484D-926D-F5B3EF0AC716}" type="datetimeFigureOut">
              <a:rPr lang="en-US" smtClean="0"/>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A516B6-55B6-EB4B-BBD3-7E1FD3D9D801}" type="slidenum">
              <a:rPr lang="en-US" smtClean="0"/>
              <a:t>‹#›</a:t>
            </a:fld>
            <a:endParaRPr lang="en-US"/>
          </a:p>
        </p:txBody>
      </p:sp>
    </p:spTree>
    <p:extLst>
      <p:ext uri="{BB962C8B-B14F-4D97-AF65-F5344CB8AC3E}">
        <p14:creationId xmlns:p14="http://schemas.microsoft.com/office/powerpoint/2010/main" val="17702035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E67160-6A1D-484D-926D-F5B3EF0AC716}" type="datetimeFigureOut">
              <a:rPr lang="en-US" smtClean="0"/>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A516B6-55B6-EB4B-BBD3-7E1FD3D9D801}" type="slidenum">
              <a:rPr lang="en-US" smtClean="0"/>
              <a:t>‹#›</a:t>
            </a:fld>
            <a:endParaRPr lang="en-US"/>
          </a:p>
        </p:txBody>
      </p:sp>
    </p:spTree>
    <p:extLst>
      <p:ext uri="{BB962C8B-B14F-4D97-AF65-F5344CB8AC3E}">
        <p14:creationId xmlns:p14="http://schemas.microsoft.com/office/powerpoint/2010/main" val="11060078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EE67160-6A1D-484D-926D-F5B3EF0AC716}" type="datetimeFigureOut">
              <a:rPr lang="en-US" smtClean="0"/>
              <a:t>5/27/2022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A516B6-55B6-EB4B-BBD3-7E1FD3D9D801}" type="slidenum">
              <a:rPr lang="en-US" smtClean="0"/>
              <a:t>‹#›</a:t>
            </a:fld>
            <a:endParaRPr lang="en-US"/>
          </a:p>
        </p:txBody>
      </p:sp>
    </p:spTree>
    <p:extLst>
      <p:ext uri="{BB962C8B-B14F-4D97-AF65-F5344CB8AC3E}">
        <p14:creationId xmlns:p14="http://schemas.microsoft.com/office/powerpoint/2010/main" val="3066641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E67160-6A1D-484D-926D-F5B3EF0AC716}" type="datetimeFigureOut">
              <a:rPr lang="en-US" smtClean="0"/>
              <a:t>5/27/2022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6A516B6-55B6-EB4B-BBD3-7E1FD3D9D801}" type="slidenum">
              <a:rPr lang="en-US" smtClean="0"/>
              <a:t>‹#›</a:t>
            </a:fld>
            <a:endParaRPr lang="en-US"/>
          </a:p>
        </p:txBody>
      </p:sp>
    </p:spTree>
    <p:extLst>
      <p:ext uri="{BB962C8B-B14F-4D97-AF65-F5344CB8AC3E}">
        <p14:creationId xmlns:p14="http://schemas.microsoft.com/office/powerpoint/2010/main" val="14561719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EE67160-6A1D-484D-926D-F5B3EF0AC716}" type="datetimeFigureOut">
              <a:rPr lang="en-US" smtClean="0"/>
              <a:t>5/27/2022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A516B6-55B6-EB4B-BBD3-7E1FD3D9D801}" type="slidenum">
              <a:rPr lang="en-US" smtClean="0"/>
              <a:t>‹#›</a:t>
            </a:fld>
            <a:endParaRPr lang="en-US"/>
          </a:p>
        </p:txBody>
      </p:sp>
    </p:spTree>
    <p:extLst>
      <p:ext uri="{BB962C8B-B14F-4D97-AF65-F5344CB8AC3E}">
        <p14:creationId xmlns:p14="http://schemas.microsoft.com/office/powerpoint/2010/main" val="14002599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E67160-6A1D-484D-926D-F5B3EF0AC716}" type="datetimeFigureOut">
              <a:rPr lang="en-US" smtClean="0"/>
              <a:t>5/27/2022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6A516B6-55B6-EB4B-BBD3-7E1FD3D9D801}" type="slidenum">
              <a:rPr lang="en-US" smtClean="0"/>
              <a:t>‹#›</a:t>
            </a:fld>
            <a:endParaRPr lang="en-US"/>
          </a:p>
        </p:txBody>
      </p:sp>
    </p:spTree>
    <p:extLst>
      <p:ext uri="{BB962C8B-B14F-4D97-AF65-F5344CB8AC3E}">
        <p14:creationId xmlns:p14="http://schemas.microsoft.com/office/powerpoint/2010/main" val="28920671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E67160-6A1D-484D-926D-F5B3EF0AC716}" type="datetimeFigureOut">
              <a:rPr lang="en-US" smtClean="0"/>
              <a:t>5/27/2022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A516B6-55B6-EB4B-BBD3-7E1FD3D9D801}" type="slidenum">
              <a:rPr lang="en-US" smtClean="0"/>
              <a:t>‹#›</a:t>
            </a:fld>
            <a:endParaRPr lang="en-US"/>
          </a:p>
        </p:txBody>
      </p:sp>
    </p:spTree>
    <p:extLst>
      <p:ext uri="{BB962C8B-B14F-4D97-AF65-F5344CB8AC3E}">
        <p14:creationId xmlns:p14="http://schemas.microsoft.com/office/powerpoint/2010/main" val="28409122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E67160-6A1D-484D-926D-F5B3EF0AC716}" type="datetimeFigureOut">
              <a:rPr lang="en-US" smtClean="0"/>
              <a:t>5/27/2022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A516B6-55B6-EB4B-BBD3-7E1FD3D9D801}" type="slidenum">
              <a:rPr lang="en-US" smtClean="0"/>
              <a:t>‹#›</a:t>
            </a:fld>
            <a:endParaRPr lang="en-US"/>
          </a:p>
        </p:txBody>
      </p:sp>
    </p:spTree>
    <p:extLst>
      <p:ext uri="{BB962C8B-B14F-4D97-AF65-F5344CB8AC3E}">
        <p14:creationId xmlns:p14="http://schemas.microsoft.com/office/powerpoint/2010/main" val="8564058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E67160-6A1D-484D-926D-F5B3EF0AC716}" type="datetimeFigureOut">
              <a:rPr lang="en-US" smtClean="0"/>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A516B6-55B6-EB4B-BBD3-7E1FD3D9D801}" type="slidenum">
              <a:rPr lang="en-US" smtClean="0"/>
              <a:t>‹#›</a:t>
            </a:fld>
            <a:endParaRPr lang="en-US"/>
          </a:p>
        </p:txBody>
      </p:sp>
    </p:spTree>
    <p:extLst>
      <p:ext uri="{BB962C8B-B14F-4D97-AF65-F5344CB8AC3E}">
        <p14:creationId xmlns:p14="http://schemas.microsoft.com/office/powerpoint/2010/main" val="704698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One Speaker | Background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4401108" y="434182"/>
            <a:ext cx="6760585"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7894" y="504975"/>
            <a:ext cx="3228675" cy="1119431"/>
          </a:xfrm>
          <a:prstGeom prst="rect">
            <a:avLst/>
          </a:prstGeom>
        </p:spPr>
      </p:pic>
      <p:sp>
        <p:nvSpPr>
          <p:cNvPr id="13" name="Picture Placeholder 12">
            <a:extLst>
              <a:ext uri="{FF2B5EF4-FFF2-40B4-BE49-F238E27FC236}">
                <a16:creationId xmlns:a16="http://schemas.microsoft.com/office/drawing/2014/main" id="{3839ECD1-453C-CD44-ABE1-912A11FBD592}"/>
              </a:ext>
            </a:extLst>
          </p:cNvPr>
          <p:cNvSpPr>
            <a:spLocks noGrp="1"/>
          </p:cNvSpPr>
          <p:nvPr>
            <p:ph type="pic" sz="quarter" idx="10" hasCustomPrompt="1"/>
          </p:nvPr>
        </p:nvSpPr>
        <p:spPr>
          <a:xfrm>
            <a:off x="547689" y="3425512"/>
            <a:ext cx="2184961" cy="2184961"/>
          </a:xfrm>
        </p:spPr>
        <p:txBody>
          <a:bodyPr>
            <a:normAutofit/>
          </a:bodyPr>
          <a:lstStyle>
            <a:lvl1pPr marL="0" indent="0">
              <a:buNone/>
              <a:defRPr sz="2400">
                <a:solidFill>
                  <a:schemeClr val="bg1"/>
                </a:solidFill>
              </a:defRPr>
            </a:lvl1pPr>
          </a:lstStyle>
          <a:p>
            <a:r>
              <a:rPr lang="en-US"/>
              <a:t>Speaker Photo</a:t>
            </a:r>
          </a:p>
        </p:txBody>
      </p:sp>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689" y="2123617"/>
            <a:ext cx="6544915"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4098663" y="409467"/>
            <a:ext cx="0" cy="1404742"/>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sp>
        <p:nvSpPr>
          <p:cNvPr id="11" name="Text Placeholder 19">
            <a:extLst>
              <a:ext uri="{FF2B5EF4-FFF2-40B4-BE49-F238E27FC236}">
                <a16:creationId xmlns:a16="http://schemas.microsoft.com/office/drawing/2014/main" id="{FE1CDDE0-D6C0-BA4E-B6FB-2CEF10067A3A}"/>
              </a:ext>
            </a:extLst>
          </p:cNvPr>
          <p:cNvSpPr>
            <a:spLocks noGrp="1"/>
          </p:cNvSpPr>
          <p:nvPr>
            <p:ph type="body" sz="quarter" idx="11" hasCustomPrompt="1"/>
          </p:nvPr>
        </p:nvSpPr>
        <p:spPr>
          <a:xfrm>
            <a:off x="547687" y="2466592"/>
            <a:ext cx="6982666" cy="958918"/>
          </a:xfrm>
        </p:spPr>
        <p:txBody>
          <a:bodyPr/>
          <a:lstStyle>
            <a:lvl1pPr marL="0" indent="0">
              <a:buNone/>
              <a:defRPr sz="2400">
                <a:solidFill>
                  <a:schemeClr val="bg1"/>
                </a:solidFill>
              </a:defRPr>
            </a:lvl1pPr>
          </a:lstStyle>
          <a:p>
            <a:pPr lvl="0"/>
            <a:r>
              <a:rPr lang="en-US"/>
              <a:t>Date | Time |</a:t>
            </a:r>
          </a:p>
        </p:txBody>
      </p:sp>
      <p:sp>
        <p:nvSpPr>
          <p:cNvPr id="12" name="Text Placeholder 19">
            <a:extLst>
              <a:ext uri="{FF2B5EF4-FFF2-40B4-BE49-F238E27FC236}">
                <a16:creationId xmlns:a16="http://schemas.microsoft.com/office/drawing/2014/main" id="{3D7769BC-0B56-9C49-B963-E6ECE44785FB}"/>
              </a:ext>
            </a:extLst>
          </p:cNvPr>
          <p:cNvSpPr>
            <a:spLocks noGrp="1"/>
          </p:cNvSpPr>
          <p:nvPr>
            <p:ph type="body" sz="quarter" idx="12" hasCustomPrompt="1"/>
          </p:nvPr>
        </p:nvSpPr>
        <p:spPr>
          <a:xfrm>
            <a:off x="2871340" y="3400250"/>
            <a:ext cx="3518703" cy="727380"/>
          </a:xfrm>
        </p:spPr>
        <p:txBody>
          <a:bodyPr>
            <a:normAutofit/>
          </a:bodyPr>
          <a:lstStyle>
            <a:lvl1pPr marL="0" indent="0">
              <a:buNone/>
              <a:defRPr sz="2400">
                <a:solidFill>
                  <a:schemeClr val="bg1"/>
                </a:solidFill>
              </a:defRPr>
            </a:lvl1pPr>
          </a:lstStyle>
          <a:p>
            <a:pPr lvl="0"/>
            <a:r>
              <a:rPr lang="en-US"/>
              <a:t>Speaker name</a:t>
            </a:r>
          </a:p>
        </p:txBody>
      </p:sp>
      <p:sp>
        <p:nvSpPr>
          <p:cNvPr id="14" name="Text Placeholder 19">
            <a:extLst>
              <a:ext uri="{FF2B5EF4-FFF2-40B4-BE49-F238E27FC236}">
                <a16:creationId xmlns:a16="http://schemas.microsoft.com/office/drawing/2014/main" id="{D68187EC-AA0A-9F4F-A9B6-C9B0FB1DC365}"/>
              </a:ext>
            </a:extLst>
          </p:cNvPr>
          <p:cNvSpPr>
            <a:spLocks noGrp="1"/>
          </p:cNvSpPr>
          <p:nvPr>
            <p:ph type="body" sz="quarter" idx="13" hasCustomPrompt="1"/>
          </p:nvPr>
        </p:nvSpPr>
        <p:spPr>
          <a:xfrm>
            <a:off x="2871340" y="3862830"/>
            <a:ext cx="3518703" cy="727380"/>
          </a:xfrm>
        </p:spPr>
        <p:txBody>
          <a:bodyPr>
            <a:normAutofit/>
          </a:bodyPr>
          <a:lstStyle>
            <a:lvl1pPr marL="0" indent="0">
              <a:buNone/>
              <a:defRPr sz="1800">
                <a:solidFill>
                  <a:schemeClr val="bg1"/>
                </a:solidFill>
              </a:defRPr>
            </a:lvl1pPr>
          </a:lstStyle>
          <a:p>
            <a:pPr lvl="0"/>
            <a:r>
              <a:rPr lang="en-US"/>
              <a:t>Speaker title</a:t>
            </a:r>
          </a:p>
        </p:txBody>
      </p:sp>
    </p:spTree>
    <p:extLst>
      <p:ext uri="{BB962C8B-B14F-4D97-AF65-F5344CB8AC3E}">
        <p14:creationId xmlns:p14="http://schemas.microsoft.com/office/powerpoint/2010/main" val="15599792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E67160-6A1D-484D-926D-F5B3EF0AC716}" type="datetimeFigureOut">
              <a:rPr lang="en-US" smtClean="0"/>
              <a:t>5/27/2022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A516B6-55B6-EB4B-BBD3-7E1FD3D9D801}" type="slidenum">
              <a:rPr lang="en-US" smtClean="0"/>
              <a:t>‹#›</a:t>
            </a:fld>
            <a:endParaRPr lang="en-US"/>
          </a:p>
        </p:txBody>
      </p:sp>
    </p:spTree>
    <p:extLst>
      <p:ext uri="{BB962C8B-B14F-4D97-AF65-F5344CB8AC3E}">
        <p14:creationId xmlns:p14="http://schemas.microsoft.com/office/powerpoint/2010/main" val="17009271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wo Speakers | Background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4401108" y="434182"/>
            <a:ext cx="6760585"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7894" y="504975"/>
            <a:ext cx="3228675" cy="1119431"/>
          </a:xfrm>
          <a:prstGeom prst="rect">
            <a:avLst/>
          </a:prstGeom>
        </p:spPr>
      </p:pic>
      <p:sp>
        <p:nvSpPr>
          <p:cNvPr id="13" name="Picture Placeholder 12">
            <a:extLst>
              <a:ext uri="{FF2B5EF4-FFF2-40B4-BE49-F238E27FC236}">
                <a16:creationId xmlns:a16="http://schemas.microsoft.com/office/drawing/2014/main" id="{3839ECD1-453C-CD44-ABE1-912A11FBD592}"/>
              </a:ext>
            </a:extLst>
          </p:cNvPr>
          <p:cNvSpPr>
            <a:spLocks noGrp="1"/>
          </p:cNvSpPr>
          <p:nvPr>
            <p:ph type="pic" sz="quarter" idx="10" hasCustomPrompt="1"/>
          </p:nvPr>
        </p:nvSpPr>
        <p:spPr>
          <a:xfrm>
            <a:off x="547689" y="3570463"/>
            <a:ext cx="1948377" cy="1948377"/>
          </a:xfrm>
        </p:spPr>
        <p:txBody>
          <a:bodyPr>
            <a:normAutofit/>
          </a:bodyPr>
          <a:lstStyle>
            <a:lvl1pPr marL="0" indent="0">
              <a:buNone/>
              <a:defRPr sz="2400">
                <a:solidFill>
                  <a:schemeClr val="bg1"/>
                </a:solidFill>
              </a:defRPr>
            </a:lvl1pPr>
          </a:lstStyle>
          <a:p>
            <a:r>
              <a:rPr lang="en-US"/>
              <a:t>Speaker Photo</a:t>
            </a:r>
          </a:p>
        </p:txBody>
      </p:sp>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4098663" y="409467"/>
            <a:ext cx="0" cy="1404742"/>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sp>
        <p:nvSpPr>
          <p:cNvPr id="23" name="Text Placeholder 19">
            <a:extLst>
              <a:ext uri="{FF2B5EF4-FFF2-40B4-BE49-F238E27FC236}">
                <a16:creationId xmlns:a16="http://schemas.microsoft.com/office/drawing/2014/main" id="{950B97A6-A179-C34E-9CBC-59353079AB8D}"/>
              </a:ext>
            </a:extLst>
          </p:cNvPr>
          <p:cNvSpPr>
            <a:spLocks noGrp="1"/>
          </p:cNvSpPr>
          <p:nvPr>
            <p:ph type="body" sz="quarter" idx="13" hasCustomPrompt="1"/>
          </p:nvPr>
        </p:nvSpPr>
        <p:spPr>
          <a:xfrm>
            <a:off x="440107" y="5728444"/>
            <a:ext cx="2768106" cy="392654"/>
          </a:xfrm>
        </p:spPr>
        <p:txBody>
          <a:bodyPr>
            <a:normAutofit/>
          </a:bodyPr>
          <a:lstStyle>
            <a:lvl1pPr marL="0" indent="0">
              <a:buNone/>
              <a:defRPr sz="1800" b="1">
                <a:solidFill>
                  <a:schemeClr val="bg1"/>
                </a:solidFill>
              </a:defRPr>
            </a:lvl1pPr>
          </a:lstStyle>
          <a:p>
            <a:pPr lvl="0"/>
            <a:r>
              <a:rPr lang="en-US"/>
              <a:t>Speaker Name</a:t>
            </a:r>
          </a:p>
        </p:txBody>
      </p:sp>
      <p:sp>
        <p:nvSpPr>
          <p:cNvPr id="24" name="Text Placeholder 19">
            <a:extLst>
              <a:ext uri="{FF2B5EF4-FFF2-40B4-BE49-F238E27FC236}">
                <a16:creationId xmlns:a16="http://schemas.microsoft.com/office/drawing/2014/main" id="{CA94F5A5-E643-3545-A1DF-BFC736291525}"/>
              </a:ext>
            </a:extLst>
          </p:cNvPr>
          <p:cNvSpPr>
            <a:spLocks noGrp="1"/>
          </p:cNvSpPr>
          <p:nvPr>
            <p:ph type="body" sz="quarter" idx="14" hasCustomPrompt="1"/>
          </p:nvPr>
        </p:nvSpPr>
        <p:spPr>
          <a:xfrm>
            <a:off x="440107" y="6072614"/>
            <a:ext cx="2768106" cy="392654"/>
          </a:xfrm>
        </p:spPr>
        <p:txBody>
          <a:bodyPr>
            <a:normAutofit/>
          </a:bodyPr>
          <a:lstStyle>
            <a:lvl1pPr marL="0" indent="0">
              <a:buNone/>
              <a:defRPr sz="1600" b="0">
                <a:solidFill>
                  <a:schemeClr val="bg1"/>
                </a:solidFill>
              </a:defRPr>
            </a:lvl1pPr>
          </a:lstStyle>
          <a:p>
            <a:pPr lvl="0"/>
            <a:r>
              <a:rPr lang="en-US"/>
              <a:t>Title</a:t>
            </a:r>
          </a:p>
        </p:txBody>
      </p:sp>
      <p:sp>
        <p:nvSpPr>
          <p:cNvPr id="16" name="Picture Placeholder 12">
            <a:extLst>
              <a:ext uri="{FF2B5EF4-FFF2-40B4-BE49-F238E27FC236}">
                <a16:creationId xmlns:a16="http://schemas.microsoft.com/office/drawing/2014/main" id="{1DD4E25B-FF21-504A-ACA6-34B9ADA4BD15}"/>
              </a:ext>
            </a:extLst>
          </p:cNvPr>
          <p:cNvSpPr>
            <a:spLocks noGrp="1"/>
          </p:cNvSpPr>
          <p:nvPr>
            <p:ph type="pic" sz="quarter" idx="15" hasCustomPrompt="1"/>
          </p:nvPr>
        </p:nvSpPr>
        <p:spPr>
          <a:xfrm>
            <a:off x="3222518" y="3573294"/>
            <a:ext cx="1948377" cy="1948377"/>
          </a:xfrm>
        </p:spPr>
        <p:txBody>
          <a:bodyPr>
            <a:normAutofit/>
          </a:bodyPr>
          <a:lstStyle>
            <a:lvl1pPr marL="0" indent="0">
              <a:buNone/>
              <a:defRPr sz="2400">
                <a:solidFill>
                  <a:schemeClr val="bg1"/>
                </a:solidFill>
              </a:defRPr>
            </a:lvl1pPr>
          </a:lstStyle>
          <a:p>
            <a:r>
              <a:rPr lang="en-US"/>
              <a:t>Speaker Photo</a:t>
            </a:r>
          </a:p>
        </p:txBody>
      </p:sp>
      <p:sp>
        <p:nvSpPr>
          <p:cNvPr id="19" name="Text Placeholder 19">
            <a:extLst>
              <a:ext uri="{FF2B5EF4-FFF2-40B4-BE49-F238E27FC236}">
                <a16:creationId xmlns:a16="http://schemas.microsoft.com/office/drawing/2014/main" id="{48F4E7AB-A5F8-E745-8BB1-AB29EB4EC441}"/>
              </a:ext>
            </a:extLst>
          </p:cNvPr>
          <p:cNvSpPr>
            <a:spLocks noGrp="1"/>
          </p:cNvSpPr>
          <p:nvPr>
            <p:ph type="body" sz="quarter" idx="16" hasCustomPrompt="1"/>
          </p:nvPr>
        </p:nvSpPr>
        <p:spPr>
          <a:xfrm>
            <a:off x="3125695" y="5728444"/>
            <a:ext cx="2768106" cy="392654"/>
          </a:xfrm>
        </p:spPr>
        <p:txBody>
          <a:bodyPr>
            <a:normAutofit/>
          </a:bodyPr>
          <a:lstStyle>
            <a:lvl1pPr marL="0" indent="0">
              <a:buNone/>
              <a:defRPr sz="1800" b="1">
                <a:solidFill>
                  <a:schemeClr val="bg1"/>
                </a:solidFill>
              </a:defRPr>
            </a:lvl1pPr>
          </a:lstStyle>
          <a:p>
            <a:pPr lvl="0"/>
            <a:r>
              <a:rPr lang="en-US"/>
              <a:t>Speaker Name</a:t>
            </a:r>
          </a:p>
        </p:txBody>
      </p:sp>
      <p:sp>
        <p:nvSpPr>
          <p:cNvPr id="22" name="Text Placeholder 19">
            <a:extLst>
              <a:ext uri="{FF2B5EF4-FFF2-40B4-BE49-F238E27FC236}">
                <a16:creationId xmlns:a16="http://schemas.microsoft.com/office/drawing/2014/main" id="{1EDE85E3-C1A8-4F4E-89E0-7707101CEBAD}"/>
              </a:ext>
            </a:extLst>
          </p:cNvPr>
          <p:cNvSpPr>
            <a:spLocks noGrp="1"/>
          </p:cNvSpPr>
          <p:nvPr>
            <p:ph type="body" sz="quarter" idx="17" hasCustomPrompt="1"/>
          </p:nvPr>
        </p:nvSpPr>
        <p:spPr>
          <a:xfrm>
            <a:off x="3125695" y="6072614"/>
            <a:ext cx="2768106" cy="392654"/>
          </a:xfrm>
        </p:spPr>
        <p:txBody>
          <a:bodyPr>
            <a:normAutofit/>
          </a:bodyPr>
          <a:lstStyle>
            <a:lvl1pPr marL="0" indent="0">
              <a:buNone/>
              <a:defRPr sz="1600" b="0">
                <a:solidFill>
                  <a:schemeClr val="bg1"/>
                </a:solidFill>
              </a:defRPr>
            </a:lvl1pPr>
          </a:lstStyle>
          <a:p>
            <a:pPr lvl="0"/>
            <a:r>
              <a:rPr lang="en-US"/>
              <a:t>Title</a:t>
            </a:r>
          </a:p>
        </p:txBody>
      </p:sp>
      <p:sp>
        <p:nvSpPr>
          <p:cNvPr id="20" name="Text Placeholder 19">
            <a:extLst>
              <a:ext uri="{FF2B5EF4-FFF2-40B4-BE49-F238E27FC236}">
                <a16:creationId xmlns:a16="http://schemas.microsoft.com/office/drawing/2014/main" id="{7548A6A2-0E8C-DF48-9D39-FA13C70CFF34}"/>
              </a:ext>
            </a:extLst>
          </p:cNvPr>
          <p:cNvSpPr>
            <a:spLocks noGrp="1"/>
          </p:cNvSpPr>
          <p:nvPr>
            <p:ph type="body" sz="quarter" idx="11" hasCustomPrompt="1"/>
          </p:nvPr>
        </p:nvSpPr>
        <p:spPr>
          <a:xfrm>
            <a:off x="547687" y="2466592"/>
            <a:ext cx="6982666" cy="958918"/>
          </a:xfrm>
        </p:spPr>
        <p:txBody>
          <a:bodyPr/>
          <a:lstStyle>
            <a:lvl1pPr marL="0" indent="0">
              <a:buNone/>
              <a:defRPr sz="2400">
                <a:solidFill>
                  <a:schemeClr val="bg1"/>
                </a:solidFill>
              </a:defRPr>
            </a:lvl1pPr>
          </a:lstStyle>
          <a:p>
            <a:pPr lvl="0"/>
            <a:r>
              <a:rPr lang="en-US"/>
              <a:t>Date | Time |</a:t>
            </a:r>
          </a:p>
        </p:txBody>
      </p:sp>
      <p:cxnSp>
        <p:nvCxnSpPr>
          <p:cNvPr id="15" name="Straight Connector 14">
            <a:extLst>
              <a:ext uri="{FF2B5EF4-FFF2-40B4-BE49-F238E27FC236}">
                <a16:creationId xmlns:a16="http://schemas.microsoft.com/office/drawing/2014/main" id="{45B5A7BC-A977-3D38-97EC-9B5A4A580139}"/>
              </a:ext>
            </a:extLst>
          </p:cNvPr>
          <p:cNvCxnSpPr>
            <a:cxnSpLocks/>
          </p:cNvCxnSpPr>
          <p:nvPr userDrawn="1"/>
        </p:nvCxnSpPr>
        <p:spPr>
          <a:xfrm>
            <a:off x="547689" y="2123617"/>
            <a:ext cx="6544915"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6678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wo Speakers | Background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4401108" y="434182"/>
            <a:ext cx="6760585"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7894" y="504975"/>
            <a:ext cx="3228675" cy="1119431"/>
          </a:xfrm>
          <a:prstGeom prst="rect">
            <a:avLst/>
          </a:prstGeom>
        </p:spPr>
      </p:pic>
      <p:sp>
        <p:nvSpPr>
          <p:cNvPr id="13" name="Picture Placeholder 12">
            <a:extLst>
              <a:ext uri="{FF2B5EF4-FFF2-40B4-BE49-F238E27FC236}">
                <a16:creationId xmlns:a16="http://schemas.microsoft.com/office/drawing/2014/main" id="{3839ECD1-453C-CD44-ABE1-912A11FBD592}"/>
              </a:ext>
            </a:extLst>
          </p:cNvPr>
          <p:cNvSpPr>
            <a:spLocks noGrp="1"/>
          </p:cNvSpPr>
          <p:nvPr>
            <p:ph type="pic" sz="quarter" idx="10" hasCustomPrompt="1"/>
          </p:nvPr>
        </p:nvSpPr>
        <p:spPr>
          <a:xfrm>
            <a:off x="547689" y="3570463"/>
            <a:ext cx="1948377" cy="1948377"/>
          </a:xfrm>
        </p:spPr>
        <p:txBody>
          <a:bodyPr>
            <a:normAutofit/>
          </a:bodyPr>
          <a:lstStyle>
            <a:lvl1pPr marL="0" indent="0">
              <a:buNone/>
              <a:defRPr sz="2400">
                <a:solidFill>
                  <a:schemeClr val="bg1"/>
                </a:solidFill>
              </a:defRPr>
            </a:lvl1pPr>
          </a:lstStyle>
          <a:p>
            <a:r>
              <a:rPr lang="en-US"/>
              <a:t>Speaker Photo</a:t>
            </a:r>
          </a:p>
        </p:txBody>
      </p:sp>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4098663" y="409467"/>
            <a:ext cx="0" cy="1404742"/>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sp>
        <p:nvSpPr>
          <p:cNvPr id="23" name="Text Placeholder 19">
            <a:extLst>
              <a:ext uri="{FF2B5EF4-FFF2-40B4-BE49-F238E27FC236}">
                <a16:creationId xmlns:a16="http://schemas.microsoft.com/office/drawing/2014/main" id="{950B97A6-A179-C34E-9CBC-59353079AB8D}"/>
              </a:ext>
            </a:extLst>
          </p:cNvPr>
          <p:cNvSpPr>
            <a:spLocks noGrp="1"/>
          </p:cNvSpPr>
          <p:nvPr>
            <p:ph type="body" sz="quarter" idx="13" hasCustomPrompt="1"/>
          </p:nvPr>
        </p:nvSpPr>
        <p:spPr>
          <a:xfrm>
            <a:off x="440107" y="5728444"/>
            <a:ext cx="2768106" cy="392654"/>
          </a:xfrm>
        </p:spPr>
        <p:txBody>
          <a:bodyPr>
            <a:normAutofit/>
          </a:bodyPr>
          <a:lstStyle>
            <a:lvl1pPr marL="0" indent="0">
              <a:buNone/>
              <a:defRPr sz="1800" b="1">
                <a:solidFill>
                  <a:schemeClr val="bg1"/>
                </a:solidFill>
              </a:defRPr>
            </a:lvl1pPr>
          </a:lstStyle>
          <a:p>
            <a:pPr lvl="0"/>
            <a:r>
              <a:rPr lang="en-US"/>
              <a:t>Speaker Name</a:t>
            </a:r>
          </a:p>
        </p:txBody>
      </p:sp>
      <p:sp>
        <p:nvSpPr>
          <p:cNvPr id="24" name="Text Placeholder 19">
            <a:extLst>
              <a:ext uri="{FF2B5EF4-FFF2-40B4-BE49-F238E27FC236}">
                <a16:creationId xmlns:a16="http://schemas.microsoft.com/office/drawing/2014/main" id="{CA94F5A5-E643-3545-A1DF-BFC736291525}"/>
              </a:ext>
            </a:extLst>
          </p:cNvPr>
          <p:cNvSpPr>
            <a:spLocks noGrp="1"/>
          </p:cNvSpPr>
          <p:nvPr>
            <p:ph type="body" sz="quarter" idx="14" hasCustomPrompt="1"/>
          </p:nvPr>
        </p:nvSpPr>
        <p:spPr>
          <a:xfrm>
            <a:off x="440107" y="6072614"/>
            <a:ext cx="2768106" cy="392654"/>
          </a:xfrm>
        </p:spPr>
        <p:txBody>
          <a:bodyPr>
            <a:normAutofit/>
          </a:bodyPr>
          <a:lstStyle>
            <a:lvl1pPr marL="0" indent="0">
              <a:buNone/>
              <a:defRPr sz="1600" b="0">
                <a:solidFill>
                  <a:schemeClr val="bg1"/>
                </a:solidFill>
              </a:defRPr>
            </a:lvl1pPr>
          </a:lstStyle>
          <a:p>
            <a:pPr lvl="0"/>
            <a:r>
              <a:rPr lang="en-US"/>
              <a:t>Title</a:t>
            </a:r>
          </a:p>
        </p:txBody>
      </p:sp>
      <p:sp>
        <p:nvSpPr>
          <p:cNvPr id="16" name="Picture Placeholder 12">
            <a:extLst>
              <a:ext uri="{FF2B5EF4-FFF2-40B4-BE49-F238E27FC236}">
                <a16:creationId xmlns:a16="http://schemas.microsoft.com/office/drawing/2014/main" id="{1DD4E25B-FF21-504A-ACA6-34B9ADA4BD15}"/>
              </a:ext>
            </a:extLst>
          </p:cNvPr>
          <p:cNvSpPr>
            <a:spLocks noGrp="1"/>
          </p:cNvSpPr>
          <p:nvPr>
            <p:ph type="pic" sz="quarter" idx="15" hasCustomPrompt="1"/>
          </p:nvPr>
        </p:nvSpPr>
        <p:spPr>
          <a:xfrm>
            <a:off x="3222518" y="3573294"/>
            <a:ext cx="1948377" cy="1948377"/>
          </a:xfrm>
        </p:spPr>
        <p:txBody>
          <a:bodyPr>
            <a:normAutofit/>
          </a:bodyPr>
          <a:lstStyle>
            <a:lvl1pPr marL="0" indent="0">
              <a:buNone/>
              <a:defRPr sz="2400">
                <a:solidFill>
                  <a:schemeClr val="bg1"/>
                </a:solidFill>
              </a:defRPr>
            </a:lvl1pPr>
          </a:lstStyle>
          <a:p>
            <a:r>
              <a:rPr lang="en-US"/>
              <a:t>Speaker Photo</a:t>
            </a:r>
          </a:p>
        </p:txBody>
      </p:sp>
      <p:sp>
        <p:nvSpPr>
          <p:cNvPr id="19" name="Text Placeholder 19">
            <a:extLst>
              <a:ext uri="{FF2B5EF4-FFF2-40B4-BE49-F238E27FC236}">
                <a16:creationId xmlns:a16="http://schemas.microsoft.com/office/drawing/2014/main" id="{48F4E7AB-A5F8-E745-8BB1-AB29EB4EC441}"/>
              </a:ext>
            </a:extLst>
          </p:cNvPr>
          <p:cNvSpPr>
            <a:spLocks noGrp="1"/>
          </p:cNvSpPr>
          <p:nvPr>
            <p:ph type="body" sz="quarter" idx="16" hasCustomPrompt="1"/>
          </p:nvPr>
        </p:nvSpPr>
        <p:spPr>
          <a:xfrm>
            <a:off x="3125695" y="5728444"/>
            <a:ext cx="2768106" cy="392654"/>
          </a:xfrm>
        </p:spPr>
        <p:txBody>
          <a:bodyPr>
            <a:normAutofit/>
          </a:bodyPr>
          <a:lstStyle>
            <a:lvl1pPr marL="0" indent="0">
              <a:buNone/>
              <a:defRPr sz="1800" b="1">
                <a:solidFill>
                  <a:schemeClr val="bg1"/>
                </a:solidFill>
              </a:defRPr>
            </a:lvl1pPr>
          </a:lstStyle>
          <a:p>
            <a:pPr lvl="0"/>
            <a:r>
              <a:rPr lang="en-US"/>
              <a:t>Speaker Name</a:t>
            </a:r>
          </a:p>
        </p:txBody>
      </p:sp>
      <p:sp>
        <p:nvSpPr>
          <p:cNvPr id="22" name="Text Placeholder 19">
            <a:extLst>
              <a:ext uri="{FF2B5EF4-FFF2-40B4-BE49-F238E27FC236}">
                <a16:creationId xmlns:a16="http://schemas.microsoft.com/office/drawing/2014/main" id="{1EDE85E3-C1A8-4F4E-89E0-7707101CEBAD}"/>
              </a:ext>
            </a:extLst>
          </p:cNvPr>
          <p:cNvSpPr>
            <a:spLocks noGrp="1"/>
          </p:cNvSpPr>
          <p:nvPr>
            <p:ph type="body" sz="quarter" idx="17" hasCustomPrompt="1"/>
          </p:nvPr>
        </p:nvSpPr>
        <p:spPr>
          <a:xfrm>
            <a:off x="3125695" y="6072614"/>
            <a:ext cx="2768106" cy="392654"/>
          </a:xfrm>
        </p:spPr>
        <p:txBody>
          <a:bodyPr>
            <a:normAutofit/>
          </a:bodyPr>
          <a:lstStyle>
            <a:lvl1pPr marL="0" indent="0">
              <a:buNone/>
              <a:defRPr sz="1600" b="0">
                <a:solidFill>
                  <a:schemeClr val="bg1"/>
                </a:solidFill>
              </a:defRPr>
            </a:lvl1pPr>
          </a:lstStyle>
          <a:p>
            <a:pPr lvl="0"/>
            <a:r>
              <a:rPr lang="en-US"/>
              <a:t>Title</a:t>
            </a:r>
          </a:p>
        </p:txBody>
      </p:sp>
      <p:sp>
        <p:nvSpPr>
          <p:cNvPr id="20" name="Text Placeholder 19">
            <a:extLst>
              <a:ext uri="{FF2B5EF4-FFF2-40B4-BE49-F238E27FC236}">
                <a16:creationId xmlns:a16="http://schemas.microsoft.com/office/drawing/2014/main" id="{7548A6A2-0E8C-DF48-9D39-FA13C70CFF34}"/>
              </a:ext>
            </a:extLst>
          </p:cNvPr>
          <p:cNvSpPr>
            <a:spLocks noGrp="1"/>
          </p:cNvSpPr>
          <p:nvPr>
            <p:ph type="body" sz="quarter" idx="11" hasCustomPrompt="1"/>
          </p:nvPr>
        </p:nvSpPr>
        <p:spPr>
          <a:xfrm>
            <a:off x="547687" y="2466592"/>
            <a:ext cx="6982666" cy="958918"/>
          </a:xfrm>
        </p:spPr>
        <p:txBody>
          <a:bodyPr/>
          <a:lstStyle>
            <a:lvl1pPr marL="0" indent="0">
              <a:buNone/>
              <a:defRPr sz="2400">
                <a:solidFill>
                  <a:schemeClr val="bg1"/>
                </a:solidFill>
              </a:defRPr>
            </a:lvl1pPr>
          </a:lstStyle>
          <a:p>
            <a:pPr lvl="0"/>
            <a:r>
              <a:rPr lang="en-US"/>
              <a:t>Date | Time |</a:t>
            </a:r>
          </a:p>
        </p:txBody>
      </p:sp>
      <p:cxnSp>
        <p:nvCxnSpPr>
          <p:cNvPr id="15" name="Straight Connector 14">
            <a:extLst>
              <a:ext uri="{FF2B5EF4-FFF2-40B4-BE49-F238E27FC236}">
                <a16:creationId xmlns:a16="http://schemas.microsoft.com/office/drawing/2014/main" id="{45B5A7BC-A977-3D38-97EC-9B5A4A580139}"/>
              </a:ext>
            </a:extLst>
          </p:cNvPr>
          <p:cNvCxnSpPr>
            <a:cxnSpLocks/>
          </p:cNvCxnSpPr>
          <p:nvPr userDrawn="1"/>
        </p:nvCxnSpPr>
        <p:spPr>
          <a:xfrm>
            <a:off x="547689" y="2123617"/>
            <a:ext cx="6544915"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8384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wo Speakers | Background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4401108" y="434182"/>
            <a:ext cx="6760585"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7894" y="504975"/>
            <a:ext cx="3228675" cy="1119431"/>
          </a:xfrm>
          <a:prstGeom prst="rect">
            <a:avLst/>
          </a:prstGeom>
        </p:spPr>
      </p:pic>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4098663" y="409467"/>
            <a:ext cx="0" cy="1404742"/>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sp>
        <p:nvSpPr>
          <p:cNvPr id="20" name="Text Placeholder 19">
            <a:extLst>
              <a:ext uri="{FF2B5EF4-FFF2-40B4-BE49-F238E27FC236}">
                <a16:creationId xmlns:a16="http://schemas.microsoft.com/office/drawing/2014/main" id="{7548A6A2-0E8C-DF48-9D39-FA13C70CFF34}"/>
              </a:ext>
            </a:extLst>
          </p:cNvPr>
          <p:cNvSpPr>
            <a:spLocks noGrp="1"/>
          </p:cNvSpPr>
          <p:nvPr>
            <p:ph type="body" sz="quarter" idx="11" hasCustomPrompt="1"/>
          </p:nvPr>
        </p:nvSpPr>
        <p:spPr>
          <a:xfrm>
            <a:off x="547687" y="2466592"/>
            <a:ext cx="6982666" cy="958918"/>
          </a:xfrm>
        </p:spPr>
        <p:txBody>
          <a:bodyPr/>
          <a:lstStyle>
            <a:lvl1pPr marL="0" indent="0">
              <a:buNone/>
              <a:defRPr sz="2400">
                <a:solidFill>
                  <a:schemeClr val="bg1"/>
                </a:solidFill>
              </a:defRPr>
            </a:lvl1pPr>
          </a:lstStyle>
          <a:p>
            <a:pPr lvl="0"/>
            <a:r>
              <a:rPr lang="en-US"/>
              <a:t>Date | Time |</a:t>
            </a:r>
          </a:p>
        </p:txBody>
      </p:sp>
      <p:cxnSp>
        <p:nvCxnSpPr>
          <p:cNvPr id="15" name="Straight Connector 14">
            <a:extLst>
              <a:ext uri="{FF2B5EF4-FFF2-40B4-BE49-F238E27FC236}">
                <a16:creationId xmlns:a16="http://schemas.microsoft.com/office/drawing/2014/main" id="{45B5A7BC-A977-3D38-97EC-9B5A4A580139}"/>
              </a:ext>
            </a:extLst>
          </p:cNvPr>
          <p:cNvCxnSpPr>
            <a:cxnSpLocks/>
          </p:cNvCxnSpPr>
          <p:nvPr userDrawn="1"/>
        </p:nvCxnSpPr>
        <p:spPr>
          <a:xfrm>
            <a:off x="547689" y="2123617"/>
            <a:ext cx="6544915"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01805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wo Speakers | Background 1">
    <p:bg>
      <p:bgPr>
        <a:solidFill>
          <a:schemeClr val="bg1">
            <a:alpha val="17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4401108" y="434182"/>
            <a:ext cx="6760585"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7894" y="504975"/>
            <a:ext cx="3228675" cy="1119431"/>
          </a:xfrm>
          <a:prstGeom prst="rect">
            <a:avLst/>
          </a:prstGeom>
        </p:spPr>
      </p:pic>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4098663" y="409467"/>
            <a:ext cx="0" cy="1404742"/>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sp>
        <p:nvSpPr>
          <p:cNvPr id="20" name="Text Placeholder 19">
            <a:extLst>
              <a:ext uri="{FF2B5EF4-FFF2-40B4-BE49-F238E27FC236}">
                <a16:creationId xmlns:a16="http://schemas.microsoft.com/office/drawing/2014/main" id="{7548A6A2-0E8C-DF48-9D39-FA13C70CFF34}"/>
              </a:ext>
            </a:extLst>
          </p:cNvPr>
          <p:cNvSpPr>
            <a:spLocks noGrp="1"/>
          </p:cNvSpPr>
          <p:nvPr>
            <p:ph type="body" sz="quarter" idx="11" hasCustomPrompt="1"/>
          </p:nvPr>
        </p:nvSpPr>
        <p:spPr>
          <a:xfrm>
            <a:off x="547687" y="2466592"/>
            <a:ext cx="6982666" cy="958918"/>
          </a:xfrm>
        </p:spPr>
        <p:txBody>
          <a:bodyPr/>
          <a:lstStyle>
            <a:lvl1pPr marL="0" indent="0">
              <a:buNone/>
              <a:defRPr sz="2400">
                <a:solidFill>
                  <a:schemeClr val="bg1"/>
                </a:solidFill>
              </a:defRPr>
            </a:lvl1pPr>
          </a:lstStyle>
          <a:p>
            <a:pPr lvl="0"/>
            <a:r>
              <a:rPr lang="en-US"/>
              <a:t>Date | Time |</a:t>
            </a:r>
          </a:p>
        </p:txBody>
      </p:sp>
      <p:cxnSp>
        <p:nvCxnSpPr>
          <p:cNvPr id="15" name="Straight Connector 14">
            <a:extLst>
              <a:ext uri="{FF2B5EF4-FFF2-40B4-BE49-F238E27FC236}">
                <a16:creationId xmlns:a16="http://schemas.microsoft.com/office/drawing/2014/main" id="{45B5A7BC-A977-3D38-97EC-9B5A4A580139}"/>
              </a:ext>
            </a:extLst>
          </p:cNvPr>
          <p:cNvCxnSpPr>
            <a:cxnSpLocks/>
          </p:cNvCxnSpPr>
          <p:nvPr userDrawn="1"/>
        </p:nvCxnSpPr>
        <p:spPr>
          <a:xfrm>
            <a:off x="547689" y="2123617"/>
            <a:ext cx="6544915"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
        <p:nvSpPr>
          <p:cNvPr id="14" name="Picture Placeholder 12">
            <a:extLst>
              <a:ext uri="{FF2B5EF4-FFF2-40B4-BE49-F238E27FC236}">
                <a16:creationId xmlns:a16="http://schemas.microsoft.com/office/drawing/2014/main" id="{1DFAAE4F-79D8-3CFA-557F-4C30E39FBAB9}"/>
              </a:ext>
            </a:extLst>
          </p:cNvPr>
          <p:cNvSpPr>
            <a:spLocks noGrp="1"/>
          </p:cNvSpPr>
          <p:nvPr>
            <p:ph type="pic" sz="quarter" idx="10" hasCustomPrompt="1"/>
          </p:nvPr>
        </p:nvSpPr>
        <p:spPr>
          <a:xfrm>
            <a:off x="547689" y="3608542"/>
            <a:ext cx="1783619" cy="1783619"/>
          </a:xfrm>
        </p:spPr>
        <p:txBody>
          <a:bodyPr>
            <a:normAutofit/>
          </a:bodyPr>
          <a:lstStyle>
            <a:lvl1pPr marL="0" indent="0">
              <a:buNone/>
              <a:defRPr sz="2400">
                <a:solidFill>
                  <a:schemeClr val="bg1"/>
                </a:solidFill>
              </a:defRPr>
            </a:lvl1pPr>
          </a:lstStyle>
          <a:p>
            <a:r>
              <a:rPr lang="en-US"/>
              <a:t>Speaker Photo</a:t>
            </a:r>
          </a:p>
        </p:txBody>
      </p:sp>
      <p:sp>
        <p:nvSpPr>
          <p:cNvPr id="18" name="Text Placeholder 19">
            <a:extLst>
              <a:ext uri="{FF2B5EF4-FFF2-40B4-BE49-F238E27FC236}">
                <a16:creationId xmlns:a16="http://schemas.microsoft.com/office/drawing/2014/main" id="{C736DCF8-2B96-F09C-194A-CA1A90A9F60D}"/>
              </a:ext>
            </a:extLst>
          </p:cNvPr>
          <p:cNvSpPr>
            <a:spLocks noGrp="1"/>
          </p:cNvSpPr>
          <p:nvPr>
            <p:ph type="body" sz="quarter" idx="13" hasCustomPrompt="1"/>
          </p:nvPr>
        </p:nvSpPr>
        <p:spPr>
          <a:xfrm>
            <a:off x="442872" y="5481955"/>
            <a:ext cx="1845404" cy="809497"/>
          </a:xfrm>
        </p:spPr>
        <p:txBody>
          <a:bodyPr>
            <a:normAutofit/>
          </a:bodyPr>
          <a:lstStyle>
            <a:lvl1pPr marL="0" indent="0">
              <a:lnSpc>
                <a:spcPct val="100000"/>
              </a:lnSpc>
              <a:buNone/>
              <a:defRPr sz="1600" b="1">
                <a:solidFill>
                  <a:schemeClr val="bg1"/>
                </a:solidFill>
              </a:defRPr>
            </a:lvl1pPr>
          </a:lstStyle>
          <a:p>
            <a:pPr lvl="0"/>
            <a:r>
              <a:rPr lang="en-US"/>
              <a:t>Speaker </a:t>
            </a:r>
            <a:br>
              <a:rPr lang="en-US"/>
            </a:br>
            <a:r>
              <a:rPr lang="en-US"/>
              <a:t>Name</a:t>
            </a:r>
          </a:p>
        </p:txBody>
      </p:sp>
      <p:sp>
        <p:nvSpPr>
          <p:cNvPr id="21" name="Text Placeholder 19">
            <a:extLst>
              <a:ext uri="{FF2B5EF4-FFF2-40B4-BE49-F238E27FC236}">
                <a16:creationId xmlns:a16="http://schemas.microsoft.com/office/drawing/2014/main" id="{CE049B53-1916-7EB2-B0C2-50AA091DBD9F}"/>
              </a:ext>
            </a:extLst>
          </p:cNvPr>
          <p:cNvSpPr>
            <a:spLocks noGrp="1"/>
          </p:cNvSpPr>
          <p:nvPr>
            <p:ph type="body" sz="quarter" idx="14" hasCustomPrompt="1"/>
          </p:nvPr>
        </p:nvSpPr>
        <p:spPr>
          <a:xfrm>
            <a:off x="442872" y="6076303"/>
            <a:ext cx="1845404" cy="372752"/>
          </a:xfrm>
        </p:spPr>
        <p:txBody>
          <a:bodyPr>
            <a:normAutofit/>
          </a:bodyPr>
          <a:lstStyle>
            <a:lvl1pPr marL="0" indent="0">
              <a:buNone/>
              <a:defRPr sz="1400" b="0">
                <a:solidFill>
                  <a:schemeClr val="bg1"/>
                </a:solidFill>
              </a:defRPr>
            </a:lvl1pPr>
          </a:lstStyle>
          <a:p>
            <a:pPr lvl="0"/>
            <a:r>
              <a:rPr lang="en-US"/>
              <a:t>Title</a:t>
            </a:r>
          </a:p>
        </p:txBody>
      </p:sp>
      <p:sp>
        <p:nvSpPr>
          <p:cNvPr id="25" name="Picture Placeholder 12">
            <a:extLst>
              <a:ext uri="{FF2B5EF4-FFF2-40B4-BE49-F238E27FC236}">
                <a16:creationId xmlns:a16="http://schemas.microsoft.com/office/drawing/2014/main" id="{9C412CC6-1C26-52DC-36AC-69B0D6E7F319}"/>
              </a:ext>
            </a:extLst>
          </p:cNvPr>
          <p:cNvSpPr>
            <a:spLocks noGrp="1"/>
          </p:cNvSpPr>
          <p:nvPr>
            <p:ph type="pic" sz="quarter" idx="15" hasCustomPrompt="1"/>
          </p:nvPr>
        </p:nvSpPr>
        <p:spPr>
          <a:xfrm>
            <a:off x="2501801" y="3608542"/>
            <a:ext cx="1783619" cy="1783619"/>
          </a:xfrm>
        </p:spPr>
        <p:txBody>
          <a:bodyPr>
            <a:normAutofit/>
          </a:bodyPr>
          <a:lstStyle>
            <a:lvl1pPr marL="0" indent="0">
              <a:buNone/>
              <a:defRPr sz="2400">
                <a:solidFill>
                  <a:schemeClr val="bg1"/>
                </a:solidFill>
              </a:defRPr>
            </a:lvl1pPr>
          </a:lstStyle>
          <a:p>
            <a:r>
              <a:rPr lang="en-US"/>
              <a:t>Speaker Photo</a:t>
            </a:r>
          </a:p>
        </p:txBody>
      </p:sp>
      <p:sp>
        <p:nvSpPr>
          <p:cNvPr id="26" name="Picture Placeholder 12">
            <a:extLst>
              <a:ext uri="{FF2B5EF4-FFF2-40B4-BE49-F238E27FC236}">
                <a16:creationId xmlns:a16="http://schemas.microsoft.com/office/drawing/2014/main" id="{BCA7808D-6834-69A0-60DD-CA60CF12A4EC}"/>
              </a:ext>
            </a:extLst>
          </p:cNvPr>
          <p:cNvSpPr>
            <a:spLocks noGrp="1"/>
          </p:cNvSpPr>
          <p:nvPr>
            <p:ph type="pic" sz="quarter" idx="18" hasCustomPrompt="1"/>
          </p:nvPr>
        </p:nvSpPr>
        <p:spPr>
          <a:xfrm>
            <a:off x="4455913" y="3608542"/>
            <a:ext cx="1783619" cy="1783619"/>
          </a:xfrm>
        </p:spPr>
        <p:txBody>
          <a:bodyPr>
            <a:normAutofit/>
          </a:bodyPr>
          <a:lstStyle>
            <a:lvl1pPr marL="0" indent="0">
              <a:buNone/>
              <a:defRPr sz="2400">
                <a:solidFill>
                  <a:schemeClr val="bg1"/>
                </a:solidFill>
              </a:defRPr>
            </a:lvl1pPr>
          </a:lstStyle>
          <a:p>
            <a:r>
              <a:rPr lang="en-US"/>
              <a:t>Speaker Photo</a:t>
            </a:r>
          </a:p>
        </p:txBody>
      </p:sp>
      <p:sp>
        <p:nvSpPr>
          <p:cNvPr id="27" name="Text Placeholder 19">
            <a:extLst>
              <a:ext uri="{FF2B5EF4-FFF2-40B4-BE49-F238E27FC236}">
                <a16:creationId xmlns:a16="http://schemas.microsoft.com/office/drawing/2014/main" id="{D081A751-9EB2-DE69-A187-4F13DC373BEB}"/>
              </a:ext>
            </a:extLst>
          </p:cNvPr>
          <p:cNvSpPr>
            <a:spLocks noGrp="1"/>
          </p:cNvSpPr>
          <p:nvPr>
            <p:ph type="body" sz="quarter" idx="19" hasCustomPrompt="1"/>
          </p:nvPr>
        </p:nvSpPr>
        <p:spPr>
          <a:xfrm>
            <a:off x="2400767" y="5481955"/>
            <a:ext cx="1845404" cy="809497"/>
          </a:xfrm>
        </p:spPr>
        <p:txBody>
          <a:bodyPr>
            <a:normAutofit/>
          </a:bodyPr>
          <a:lstStyle>
            <a:lvl1pPr marL="0" indent="0">
              <a:lnSpc>
                <a:spcPct val="100000"/>
              </a:lnSpc>
              <a:buNone/>
              <a:defRPr sz="1600" b="1">
                <a:solidFill>
                  <a:schemeClr val="bg1"/>
                </a:solidFill>
              </a:defRPr>
            </a:lvl1pPr>
          </a:lstStyle>
          <a:p>
            <a:pPr lvl="0"/>
            <a:r>
              <a:rPr lang="en-US"/>
              <a:t>Speaker </a:t>
            </a:r>
            <a:br>
              <a:rPr lang="en-US"/>
            </a:br>
            <a:r>
              <a:rPr lang="en-US"/>
              <a:t>Name</a:t>
            </a:r>
          </a:p>
        </p:txBody>
      </p:sp>
      <p:sp>
        <p:nvSpPr>
          <p:cNvPr id="28" name="Text Placeholder 19">
            <a:extLst>
              <a:ext uri="{FF2B5EF4-FFF2-40B4-BE49-F238E27FC236}">
                <a16:creationId xmlns:a16="http://schemas.microsoft.com/office/drawing/2014/main" id="{33515760-2CC8-D144-B3A7-927F8F06907C}"/>
              </a:ext>
            </a:extLst>
          </p:cNvPr>
          <p:cNvSpPr>
            <a:spLocks noGrp="1"/>
          </p:cNvSpPr>
          <p:nvPr>
            <p:ph type="body" sz="quarter" idx="20" hasCustomPrompt="1"/>
          </p:nvPr>
        </p:nvSpPr>
        <p:spPr>
          <a:xfrm>
            <a:off x="2400767" y="6076303"/>
            <a:ext cx="1845404" cy="372752"/>
          </a:xfrm>
        </p:spPr>
        <p:txBody>
          <a:bodyPr>
            <a:normAutofit/>
          </a:bodyPr>
          <a:lstStyle>
            <a:lvl1pPr marL="0" indent="0">
              <a:buNone/>
              <a:defRPr sz="1400" b="0">
                <a:solidFill>
                  <a:schemeClr val="bg1"/>
                </a:solidFill>
              </a:defRPr>
            </a:lvl1pPr>
          </a:lstStyle>
          <a:p>
            <a:pPr lvl="0"/>
            <a:r>
              <a:rPr lang="en-US"/>
              <a:t>Title</a:t>
            </a:r>
          </a:p>
        </p:txBody>
      </p:sp>
      <p:sp>
        <p:nvSpPr>
          <p:cNvPr id="29" name="Text Placeholder 19">
            <a:extLst>
              <a:ext uri="{FF2B5EF4-FFF2-40B4-BE49-F238E27FC236}">
                <a16:creationId xmlns:a16="http://schemas.microsoft.com/office/drawing/2014/main" id="{593384AE-AD63-A323-7473-F8763B99A5EF}"/>
              </a:ext>
            </a:extLst>
          </p:cNvPr>
          <p:cNvSpPr>
            <a:spLocks noGrp="1"/>
          </p:cNvSpPr>
          <p:nvPr>
            <p:ph type="body" sz="quarter" idx="21" hasCustomPrompt="1"/>
          </p:nvPr>
        </p:nvSpPr>
        <p:spPr>
          <a:xfrm>
            <a:off x="4358659" y="5481955"/>
            <a:ext cx="1845404" cy="809497"/>
          </a:xfrm>
        </p:spPr>
        <p:txBody>
          <a:bodyPr>
            <a:normAutofit/>
          </a:bodyPr>
          <a:lstStyle>
            <a:lvl1pPr marL="0" indent="0">
              <a:lnSpc>
                <a:spcPct val="100000"/>
              </a:lnSpc>
              <a:buNone/>
              <a:defRPr sz="1600" b="1">
                <a:solidFill>
                  <a:schemeClr val="bg1"/>
                </a:solidFill>
              </a:defRPr>
            </a:lvl1pPr>
          </a:lstStyle>
          <a:p>
            <a:pPr lvl="0"/>
            <a:r>
              <a:rPr lang="en-US"/>
              <a:t>Speaker </a:t>
            </a:r>
            <a:br>
              <a:rPr lang="en-US"/>
            </a:br>
            <a:r>
              <a:rPr lang="en-US"/>
              <a:t>Name</a:t>
            </a:r>
          </a:p>
        </p:txBody>
      </p:sp>
      <p:sp>
        <p:nvSpPr>
          <p:cNvPr id="30" name="Text Placeholder 19">
            <a:extLst>
              <a:ext uri="{FF2B5EF4-FFF2-40B4-BE49-F238E27FC236}">
                <a16:creationId xmlns:a16="http://schemas.microsoft.com/office/drawing/2014/main" id="{03C03167-2434-C9F2-D481-F4EACF482B56}"/>
              </a:ext>
            </a:extLst>
          </p:cNvPr>
          <p:cNvSpPr>
            <a:spLocks noGrp="1"/>
          </p:cNvSpPr>
          <p:nvPr>
            <p:ph type="body" sz="quarter" idx="22" hasCustomPrompt="1"/>
          </p:nvPr>
        </p:nvSpPr>
        <p:spPr>
          <a:xfrm>
            <a:off x="4358659" y="6076303"/>
            <a:ext cx="1845404" cy="372752"/>
          </a:xfrm>
        </p:spPr>
        <p:txBody>
          <a:bodyPr>
            <a:normAutofit/>
          </a:bodyPr>
          <a:lstStyle>
            <a:lvl1pPr marL="0" indent="0">
              <a:buNone/>
              <a:defRPr sz="1400" b="0">
                <a:solidFill>
                  <a:schemeClr val="bg1"/>
                </a:solidFill>
              </a:defRPr>
            </a:lvl1pPr>
          </a:lstStyle>
          <a:p>
            <a:pPr lvl="0"/>
            <a:r>
              <a:rPr lang="en-US"/>
              <a:t>Title</a:t>
            </a:r>
          </a:p>
        </p:txBody>
      </p:sp>
    </p:spTree>
    <p:extLst>
      <p:ext uri="{BB962C8B-B14F-4D97-AF65-F5344CB8AC3E}">
        <p14:creationId xmlns:p14="http://schemas.microsoft.com/office/powerpoint/2010/main" val="955376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 Speaker | Background 1">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7894" y="504975"/>
            <a:ext cx="3228675" cy="1119431"/>
          </a:xfrm>
          <a:prstGeom prst="rect">
            <a:avLst/>
          </a:prstGeom>
        </p:spPr>
      </p:pic>
      <p:cxnSp>
        <p:nvCxnSpPr>
          <p:cNvPr id="10" name="Straight Connector 9">
            <a:extLst>
              <a:ext uri="{FF2B5EF4-FFF2-40B4-BE49-F238E27FC236}">
                <a16:creationId xmlns:a16="http://schemas.microsoft.com/office/drawing/2014/main" id="{D855F6B6-CA99-F34C-BFBD-F01C3E063E17}"/>
              </a:ext>
            </a:extLst>
          </p:cNvPr>
          <p:cNvCxnSpPr>
            <a:cxnSpLocks/>
          </p:cNvCxnSpPr>
          <p:nvPr userDrawn="1"/>
        </p:nvCxnSpPr>
        <p:spPr>
          <a:xfrm>
            <a:off x="547688" y="3963175"/>
            <a:ext cx="5262808"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
        <p:nvSpPr>
          <p:cNvPr id="11" name="Text Placeholder 19">
            <a:extLst>
              <a:ext uri="{FF2B5EF4-FFF2-40B4-BE49-F238E27FC236}">
                <a16:creationId xmlns:a16="http://schemas.microsoft.com/office/drawing/2014/main" id="{77A389FF-A330-9748-A2B2-AA38AA92BD3F}"/>
              </a:ext>
            </a:extLst>
          </p:cNvPr>
          <p:cNvSpPr>
            <a:spLocks noGrp="1"/>
          </p:cNvSpPr>
          <p:nvPr>
            <p:ph type="body" sz="quarter" idx="11" hasCustomPrompt="1"/>
          </p:nvPr>
        </p:nvSpPr>
        <p:spPr>
          <a:xfrm>
            <a:off x="547688" y="4217033"/>
            <a:ext cx="5455079" cy="528579"/>
          </a:xfrm>
        </p:spPr>
        <p:txBody>
          <a:bodyPr/>
          <a:lstStyle>
            <a:lvl1pPr marL="0" indent="0">
              <a:buNone/>
              <a:defRPr>
                <a:solidFill>
                  <a:schemeClr val="bg1"/>
                </a:solidFill>
              </a:defRPr>
            </a:lvl1pPr>
          </a:lstStyle>
          <a:p>
            <a:pPr lvl="0"/>
            <a:r>
              <a:rPr lang="en-US"/>
              <a:t>Date | Time |</a:t>
            </a:r>
          </a:p>
        </p:txBody>
      </p:sp>
      <p:sp>
        <p:nvSpPr>
          <p:cNvPr id="12" name="Text Placeholder 19">
            <a:extLst>
              <a:ext uri="{FF2B5EF4-FFF2-40B4-BE49-F238E27FC236}">
                <a16:creationId xmlns:a16="http://schemas.microsoft.com/office/drawing/2014/main" id="{9F0FD163-5A7A-2B44-81F0-FF7032DD901A}"/>
              </a:ext>
            </a:extLst>
          </p:cNvPr>
          <p:cNvSpPr>
            <a:spLocks noGrp="1"/>
          </p:cNvSpPr>
          <p:nvPr>
            <p:ph type="body" sz="quarter" idx="12" hasCustomPrompt="1"/>
          </p:nvPr>
        </p:nvSpPr>
        <p:spPr>
          <a:xfrm>
            <a:off x="547688" y="4772588"/>
            <a:ext cx="4110809" cy="528579"/>
          </a:xfrm>
        </p:spPr>
        <p:txBody>
          <a:bodyPr/>
          <a:lstStyle>
            <a:lvl1pPr marL="0" indent="0">
              <a:buNone/>
              <a:defRPr>
                <a:solidFill>
                  <a:srgbClr val="D59DFF"/>
                </a:solidFill>
              </a:defRPr>
            </a:lvl1pPr>
          </a:lstStyle>
          <a:p>
            <a:pPr lvl="0"/>
            <a:r>
              <a:rPr lang="en-US"/>
              <a:t>Livestream event</a:t>
            </a:r>
          </a:p>
        </p:txBody>
      </p:sp>
      <p:sp>
        <p:nvSpPr>
          <p:cNvPr id="16" name="Title 1">
            <a:extLst>
              <a:ext uri="{FF2B5EF4-FFF2-40B4-BE49-F238E27FC236}">
                <a16:creationId xmlns:a16="http://schemas.microsoft.com/office/drawing/2014/main" id="{01DB3207-BBB5-1347-90FD-9B641CA6FC4C}"/>
              </a:ext>
            </a:extLst>
          </p:cNvPr>
          <p:cNvSpPr>
            <a:spLocks noGrp="1"/>
          </p:cNvSpPr>
          <p:nvPr>
            <p:ph type="title" hasCustomPrompt="1"/>
          </p:nvPr>
        </p:nvSpPr>
        <p:spPr>
          <a:xfrm>
            <a:off x="547689" y="2400841"/>
            <a:ext cx="5885385" cy="1325563"/>
          </a:xfrm>
        </p:spPr>
        <p:txBody>
          <a:bodyPr anchor="b"/>
          <a:lstStyle>
            <a:lvl1pPr>
              <a:defRPr>
                <a:solidFill>
                  <a:schemeClr val="bg1"/>
                </a:solidFill>
              </a:defRPr>
            </a:lvl1pPr>
          </a:lstStyle>
          <a:p>
            <a:r>
              <a:rPr lang="en-US"/>
              <a:t>Title of </a:t>
            </a:r>
            <a:br>
              <a:rPr lang="en-US"/>
            </a:br>
            <a:r>
              <a:rPr lang="en-US"/>
              <a:t>Event</a:t>
            </a:r>
          </a:p>
        </p:txBody>
      </p:sp>
    </p:spTree>
    <p:extLst>
      <p:ext uri="{BB962C8B-B14F-4D97-AF65-F5344CB8AC3E}">
        <p14:creationId xmlns:p14="http://schemas.microsoft.com/office/powerpoint/2010/main" val="1840714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ne Speaker | Background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4401108" y="434182"/>
            <a:ext cx="6760585"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7894" y="504975"/>
            <a:ext cx="3228675" cy="1119431"/>
          </a:xfrm>
          <a:prstGeom prst="rect">
            <a:avLst/>
          </a:prstGeom>
        </p:spPr>
      </p:pic>
      <p:sp>
        <p:nvSpPr>
          <p:cNvPr id="13" name="Picture Placeholder 12">
            <a:extLst>
              <a:ext uri="{FF2B5EF4-FFF2-40B4-BE49-F238E27FC236}">
                <a16:creationId xmlns:a16="http://schemas.microsoft.com/office/drawing/2014/main" id="{3839ECD1-453C-CD44-ABE1-912A11FBD592}"/>
              </a:ext>
            </a:extLst>
          </p:cNvPr>
          <p:cNvSpPr>
            <a:spLocks noGrp="1"/>
          </p:cNvSpPr>
          <p:nvPr>
            <p:ph type="pic" sz="quarter" idx="10" hasCustomPrompt="1"/>
          </p:nvPr>
        </p:nvSpPr>
        <p:spPr>
          <a:xfrm>
            <a:off x="547689" y="3425512"/>
            <a:ext cx="2184961" cy="2184961"/>
          </a:xfrm>
        </p:spPr>
        <p:txBody>
          <a:bodyPr>
            <a:normAutofit/>
          </a:bodyPr>
          <a:lstStyle>
            <a:lvl1pPr marL="0" indent="0">
              <a:buNone/>
              <a:defRPr sz="2400">
                <a:solidFill>
                  <a:schemeClr val="bg1"/>
                </a:solidFill>
              </a:defRPr>
            </a:lvl1pPr>
          </a:lstStyle>
          <a:p>
            <a:r>
              <a:rPr lang="en-US"/>
              <a:t>Speaker Photo</a:t>
            </a:r>
          </a:p>
        </p:txBody>
      </p:sp>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689" y="2123617"/>
            <a:ext cx="6544915"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4098663" y="409467"/>
            <a:ext cx="0" cy="1404742"/>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sp>
        <p:nvSpPr>
          <p:cNvPr id="11" name="Text Placeholder 19">
            <a:extLst>
              <a:ext uri="{FF2B5EF4-FFF2-40B4-BE49-F238E27FC236}">
                <a16:creationId xmlns:a16="http://schemas.microsoft.com/office/drawing/2014/main" id="{FE1CDDE0-D6C0-BA4E-B6FB-2CEF10067A3A}"/>
              </a:ext>
            </a:extLst>
          </p:cNvPr>
          <p:cNvSpPr>
            <a:spLocks noGrp="1"/>
          </p:cNvSpPr>
          <p:nvPr>
            <p:ph type="body" sz="quarter" idx="11" hasCustomPrompt="1"/>
          </p:nvPr>
        </p:nvSpPr>
        <p:spPr>
          <a:xfrm>
            <a:off x="547687" y="2466592"/>
            <a:ext cx="6982666" cy="958918"/>
          </a:xfrm>
        </p:spPr>
        <p:txBody>
          <a:bodyPr/>
          <a:lstStyle>
            <a:lvl1pPr marL="0" indent="0">
              <a:buNone/>
              <a:defRPr sz="2400">
                <a:solidFill>
                  <a:schemeClr val="bg1"/>
                </a:solidFill>
              </a:defRPr>
            </a:lvl1pPr>
          </a:lstStyle>
          <a:p>
            <a:pPr lvl="0"/>
            <a:r>
              <a:rPr lang="en-US"/>
              <a:t>Date | Time |</a:t>
            </a:r>
          </a:p>
        </p:txBody>
      </p:sp>
      <p:sp>
        <p:nvSpPr>
          <p:cNvPr id="12" name="Text Placeholder 19">
            <a:extLst>
              <a:ext uri="{FF2B5EF4-FFF2-40B4-BE49-F238E27FC236}">
                <a16:creationId xmlns:a16="http://schemas.microsoft.com/office/drawing/2014/main" id="{3D7769BC-0B56-9C49-B963-E6ECE44785FB}"/>
              </a:ext>
            </a:extLst>
          </p:cNvPr>
          <p:cNvSpPr>
            <a:spLocks noGrp="1"/>
          </p:cNvSpPr>
          <p:nvPr>
            <p:ph type="body" sz="quarter" idx="12" hasCustomPrompt="1"/>
          </p:nvPr>
        </p:nvSpPr>
        <p:spPr>
          <a:xfrm>
            <a:off x="2871340" y="3400250"/>
            <a:ext cx="3518703" cy="727380"/>
          </a:xfrm>
        </p:spPr>
        <p:txBody>
          <a:bodyPr>
            <a:normAutofit/>
          </a:bodyPr>
          <a:lstStyle>
            <a:lvl1pPr marL="0" indent="0">
              <a:buNone/>
              <a:defRPr sz="2400">
                <a:solidFill>
                  <a:schemeClr val="bg1"/>
                </a:solidFill>
              </a:defRPr>
            </a:lvl1pPr>
          </a:lstStyle>
          <a:p>
            <a:pPr lvl="0"/>
            <a:r>
              <a:rPr lang="en-US"/>
              <a:t>Speaker name</a:t>
            </a:r>
          </a:p>
        </p:txBody>
      </p:sp>
      <p:sp>
        <p:nvSpPr>
          <p:cNvPr id="14" name="Text Placeholder 19">
            <a:extLst>
              <a:ext uri="{FF2B5EF4-FFF2-40B4-BE49-F238E27FC236}">
                <a16:creationId xmlns:a16="http://schemas.microsoft.com/office/drawing/2014/main" id="{D68187EC-AA0A-9F4F-A9B6-C9B0FB1DC365}"/>
              </a:ext>
            </a:extLst>
          </p:cNvPr>
          <p:cNvSpPr>
            <a:spLocks noGrp="1"/>
          </p:cNvSpPr>
          <p:nvPr>
            <p:ph type="body" sz="quarter" idx="13" hasCustomPrompt="1"/>
          </p:nvPr>
        </p:nvSpPr>
        <p:spPr>
          <a:xfrm>
            <a:off x="2871340" y="3862830"/>
            <a:ext cx="3518703" cy="727380"/>
          </a:xfrm>
        </p:spPr>
        <p:txBody>
          <a:bodyPr>
            <a:normAutofit/>
          </a:bodyPr>
          <a:lstStyle>
            <a:lvl1pPr marL="0" indent="0">
              <a:buNone/>
              <a:defRPr sz="1800">
                <a:solidFill>
                  <a:schemeClr val="bg1"/>
                </a:solidFill>
              </a:defRPr>
            </a:lvl1pPr>
          </a:lstStyle>
          <a:p>
            <a:pPr lvl="0"/>
            <a:r>
              <a:rPr lang="en-US"/>
              <a:t>Speaker title</a:t>
            </a:r>
          </a:p>
        </p:txBody>
      </p:sp>
    </p:spTree>
    <p:extLst>
      <p:ext uri="{BB962C8B-B14F-4D97-AF65-F5344CB8AC3E}">
        <p14:creationId xmlns:p14="http://schemas.microsoft.com/office/powerpoint/2010/main" val="4168640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Speakers | Background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4401108" y="434182"/>
            <a:ext cx="6760585"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7894" y="504975"/>
            <a:ext cx="3228675" cy="1119431"/>
          </a:xfrm>
          <a:prstGeom prst="rect">
            <a:avLst/>
          </a:prstGeom>
        </p:spPr>
      </p:pic>
      <p:sp>
        <p:nvSpPr>
          <p:cNvPr id="13" name="Picture Placeholder 12">
            <a:extLst>
              <a:ext uri="{FF2B5EF4-FFF2-40B4-BE49-F238E27FC236}">
                <a16:creationId xmlns:a16="http://schemas.microsoft.com/office/drawing/2014/main" id="{3839ECD1-453C-CD44-ABE1-912A11FBD592}"/>
              </a:ext>
            </a:extLst>
          </p:cNvPr>
          <p:cNvSpPr>
            <a:spLocks noGrp="1"/>
          </p:cNvSpPr>
          <p:nvPr>
            <p:ph type="pic" sz="quarter" idx="10" hasCustomPrompt="1"/>
          </p:nvPr>
        </p:nvSpPr>
        <p:spPr>
          <a:xfrm>
            <a:off x="547689" y="3570463"/>
            <a:ext cx="1948377" cy="1948377"/>
          </a:xfrm>
        </p:spPr>
        <p:txBody>
          <a:bodyPr>
            <a:normAutofit/>
          </a:bodyPr>
          <a:lstStyle>
            <a:lvl1pPr marL="0" indent="0">
              <a:buNone/>
              <a:defRPr sz="2400">
                <a:solidFill>
                  <a:schemeClr val="bg1"/>
                </a:solidFill>
              </a:defRPr>
            </a:lvl1pPr>
          </a:lstStyle>
          <a:p>
            <a:r>
              <a:rPr lang="en-US"/>
              <a:t>Speaker Photo</a:t>
            </a:r>
          </a:p>
        </p:txBody>
      </p:sp>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4098663" y="409467"/>
            <a:ext cx="0" cy="1404742"/>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sp>
        <p:nvSpPr>
          <p:cNvPr id="23" name="Text Placeholder 19">
            <a:extLst>
              <a:ext uri="{FF2B5EF4-FFF2-40B4-BE49-F238E27FC236}">
                <a16:creationId xmlns:a16="http://schemas.microsoft.com/office/drawing/2014/main" id="{950B97A6-A179-C34E-9CBC-59353079AB8D}"/>
              </a:ext>
            </a:extLst>
          </p:cNvPr>
          <p:cNvSpPr>
            <a:spLocks noGrp="1"/>
          </p:cNvSpPr>
          <p:nvPr>
            <p:ph type="body" sz="quarter" idx="13" hasCustomPrompt="1"/>
          </p:nvPr>
        </p:nvSpPr>
        <p:spPr>
          <a:xfrm>
            <a:off x="440107" y="5728444"/>
            <a:ext cx="2768106" cy="392654"/>
          </a:xfrm>
        </p:spPr>
        <p:txBody>
          <a:bodyPr>
            <a:normAutofit/>
          </a:bodyPr>
          <a:lstStyle>
            <a:lvl1pPr marL="0" indent="0">
              <a:buNone/>
              <a:defRPr sz="1800" b="1">
                <a:solidFill>
                  <a:schemeClr val="bg1"/>
                </a:solidFill>
              </a:defRPr>
            </a:lvl1pPr>
          </a:lstStyle>
          <a:p>
            <a:pPr lvl="0"/>
            <a:r>
              <a:rPr lang="en-US"/>
              <a:t>Speaker Name</a:t>
            </a:r>
          </a:p>
        </p:txBody>
      </p:sp>
      <p:sp>
        <p:nvSpPr>
          <p:cNvPr id="24" name="Text Placeholder 19">
            <a:extLst>
              <a:ext uri="{FF2B5EF4-FFF2-40B4-BE49-F238E27FC236}">
                <a16:creationId xmlns:a16="http://schemas.microsoft.com/office/drawing/2014/main" id="{CA94F5A5-E643-3545-A1DF-BFC736291525}"/>
              </a:ext>
            </a:extLst>
          </p:cNvPr>
          <p:cNvSpPr>
            <a:spLocks noGrp="1"/>
          </p:cNvSpPr>
          <p:nvPr>
            <p:ph type="body" sz="quarter" idx="14" hasCustomPrompt="1"/>
          </p:nvPr>
        </p:nvSpPr>
        <p:spPr>
          <a:xfrm>
            <a:off x="440107" y="6072614"/>
            <a:ext cx="2768106" cy="392654"/>
          </a:xfrm>
        </p:spPr>
        <p:txBody>
          <a:bodyPr>
            <a:normAutofit/>
          </a:bodyPr>
          <a:lstStyle>
            <a:lvl1pPr marL="0" indent="0">
              <a:buNone/>
              <a:defRPr sz="1600" b="0">
                <a:solidFill>
                  <a:schemeClr val="bg1"/>
                </a:solidFill>
              </a:defRPr>
            </a:lvl1pPr>
          </a:lstStyle>
          <a:p>
            <a:pPr lvl="0"/>
            <a:r>
              <a:rPr lang="en-US"/>
              <a:t>Title</a:t>
            </a:r>
          </a:p>
        </p:txBody>
      </p:sp>
      <p:sp>
        <p:nvSpPr>
          <p:cNvPr id="16" name="Picture Placeholder 12">
            <a:extLst>
              <a:ext uri="{FF2B5EF4-FFF2-40B4-BE49-F238E27FC236}">
                <a16:creationId xmlns:a16="http://schemas.microsoft.com/office/drawing/2014/main" id="{1DD4E25B-FF21-504A-ACA6-34B9ADA4BD15}"/>
              </a:ext>
            </a:extLst>
          </p:cNvPr>
          <p:cNvSpPr>
            <a:spLocks noGrp="1"/>
          </p:cNvSpPr>
          <p:nvPr>
            <p:ph type="pic" sz="quarter" idx="15" hasCustomPrompt="1"/>
          </p:nvPr>
        </p:nvSpPr>
        <p:spPr>
          <a:xfrm>
            <a:off x="3222518" y="3573294"/>
            <a:ext cx="1948377" cy="1948377"/>
          </a:xfrm>
        </p:spPr>
        <p:txBody>
          <a:bodyPr>
            <a:normAutofit/>
          </a:bodyPr>
          <a:lstStyle>
            <a:lvl1pPr marL="0" indent="0">
              <a:buNone/>
              <a:defRPr sz="2400">
                <a:solidFill>
                  <a:schemeClr val="bg1"/>
                </a:solidFill>
              </a:defRPr>
            </a:lvl1pPr>
          </a:lstStyle>
          <a:p>
            <a:r>
              <a:rPr lang="en-US"/>
              <a:t>Speaker Photo</a:t>
            </a:r>
          </a:p>
        </p:txBody>
      </p:sp>
      <p:sp>
        <p:nvSpPr>
          <p:cNvPr id="19" name="Text Placeholder 19">
            <a:extLst>
              <a:ext uri="{FF2B5EF4-FFF2-40B4-BE49-F238E27FC236}">
                <a16:creationId xmlns:a16="http://schemas.microsoft.com/office/drawing/2014/main" id="{48F4E7AB-A5F8-E745-8BB1-AB29EB4EC441}"/>
              </a:ext>
            </a:extLst>
          </p:cNvPr>
          <p:cNvSpPr>
            <a:spLocks noGrp="1"/>
          </p:cNvSpPr>
          <p:nvPr>
            <p:ph type="body" sz="quarter" idx="16" hasCustomPrompt="1"/>
          </p:nvPr>
        </p:nvSpPr>
        <p:spPr>
          <a:xfrm>
            <a:off x="3125695" y="5728444"/>
            <a:ext cx="2768106" cy="392654"/>
          </a:xfrm>
        </p:spPr>
        <p:txBody>
          <a:bodyPr>
            <a:normAutofit/>
          </a:bodyPr>
          <a:lstStyle>
            <a:lvl1pPr marL="0" indent="0">
              <a:buNone/>
              <a:defRPr sz="1800" b="1">
                <a:solidFill>
                  <a:schemeClr val="bg1"/>
                </a:solidFill>
              </a:defRPr>
            </a:lvl1pPr>
          </a:lstStyle>
          <a:p>
            <a:pPr lvl="0"/>
            <a:r>
              <a:rPr lang="en-US"/>
              <a:t>Speaker Name</a:t>
            </a:r>
          </a:p>
        </p:txBody>
      </p:sp>
      <p:sp>
        <p:nvSpPr>
          <p:cNvPr id="22" name="Text Placeholder 19">
            <a:extLst>
              <a:ext uri="{FF2B5EF4-FFF2-40B4-BE49-F238E27FC236}">
                <a16:creationId xmlns:a16="http://schemas.microsoft.com/office/drawing/2014/main" id="{1EDE85E3-C1A8-4F4E-89E0-7707101CEBAD}"/>
              </a:ext>
            </a:extLst>
          </p:cNvPr>
          <p:cNvSpPr>
            <a:spLocks noGrp="1"/>
          </p:cNvSpPr>
          <p:nvPr>
            <p:ph type="body" sz="quarter" idx="17" hasCustomPrompt="1"/>
          </p:nvPr>
        </p:nvSpPr>
        <p:spPr>
          <a:xfrm>
            <a:off x="3125695" y="6072614"/>
            <a:ext cx="2768106" cy="392654"/>
          </a:xfrm>
        </p:spPr>
        <p:txBody>
          <a:bodyPr>
            <a:normAutofit/>
          </a:bodyPr>
          <a:lstStyle>
            <a:lvl1pPr marL="0" indent="0">
              <a:buNone/>
              <a:defRPr sz="1600" b="0">
                <a:solidFill>
                  <a:schemeClr val="bg1"/>
                </a:solidFill>
              </a:defRPr>
            </a:lvl1pPr>
          </a:lstStyle>
          <a:p>
            <a:pPr lvl="0"/>
            <a:r>
              <a:rPr lang="en-US"/>
              <a:t>Title</a:t>
            </a:r>
          </a:p>
        </p:txBody>
      </p:sp>
      <p:sp>
        <p:nvSpPr>
          <p:cNvPr id="20" name="Text Placeholder 19">
            <a:extLst>
              <a:ext uri="{FF2B5EF4-FFF2-40B4-BE49-F238E27FC236}">
                <a16:creationId xmlns:a16="http://schemas.microsoft.com/office/drawing/2014/main" id="{7548A6A2-0E8C-DF48-9D39-FA13C70CFF34}"/>
              </a:ext>
            </a:extLst>
          </p:cNvPr>
          <p:cNvSpPr>
            <a:spLocks noGrp="1"/>
          </p:cNvSpPr>
          <p:nvPr>
            <p:ph type="body" sz="quarter" idx="11" hasCustomPrompt="1"/>
          </p:nvPr>
        </p:nvSpPr>
        <p:spPr>
          <a:xfrm>
            <a:off x="547687" y="2466592"/>
            <a:ext cx="6982666" cy="958918"/>
          </a:xfrm>
        </p:spPr>
        <p:txBody>
          <a:bodyPr/>
          <a:lstStyle>
            <a:lvl1pPr marL="0" indent="0">
              <a:buNone/>
              <a:defRPr sz="2400">
                <a:solidFill>
                  <a:schemeClr val="bg1"/>
                </a:solidFill>
              </a:defRPr>
            </a:lvl1pPr>
          </a:lstStyle>
          <a:p>
            <a:pPr lvl="0"/>
            <a:r>
              <a:rPr lang="en-US"/>
              <a:t>Date | Time |</a:t>
            </a:r>
          </a:p>
        </p:txBody>
      </p:sp>
      <p:cxnSp>
        <p:nvCxnSpPr>
          <p:cNvPr id="15" name="Straight Connector 14">
            <a:extLst>
              <a:ext uri="{FF2B5EF4-FFF2-40B4-BE49-F238E27FC236}">
                <a16:creationId xmlns:a16="http://schemas.microsoft.com/office/drawing/2014/main" id="{45B5A7BC-A977-3D38-97EC-9B5A4A580139}"/>
              </a:ext>
            </a:extLst>
          </p:cNvPr>
          <p:cNvCxnSpPr>
            <a:cxnSpLocks/>
          </p:cNvCxnSpPr>
          <p:nvPr userDrawn="1"/>
        </p:nvCxnSpPr>
        <p:spPr>
          <a:xfrm>
            <a:off x="547689" y="2123617"/>
            <a:ext cx="6544915"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6858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wo Speakers | Background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4401108" y="434182"/>
            <a:ext cx="6760585"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7894" y="504975"/>
            <a:ext cx="3228675" cy="1119431"/>
          </a:xfrm>
          <a:prstGeom prst="rect">
            <a:avLst/>
          </a:prstGeom>
        </p:spPr>
      </p:pic>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4098663" y="409467"/>
            <a:ext cx="0" cy="1404742"/>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sp>
        <p:nvSpPr>
          <p:cNvPr id="20" name="Text Placeholder 19">
            <a:extLst>
              <a:ext uri="{FF2B5EF4-FFF2-40B4-BE49-F238E27FC236}">
                <a16:creationId xmlns:a16="http://schemas.microsoft.com/office/drawing/2014/main" id="{7548A6A2-0E8C-DF48-9D39-FA13C70CFF34}"/>
              </a:ext>
            </a:extLst>
          </p:cNvPr>
          <p:cNvSpPr>
            <a:spLocks noGrp="1"/>
          </p:cNvSpPr>
          <p:nvPr>
            <p:ph type="body" sz="quarter" idx="11" hasCustomPrompt="1"/>
          </p:nvPr>
        </p:nvSpPr>
        <p:spPr>
          <a:xfrm>
            <a:off x="547687" y="2466592"/>
            <a:ext cx="6982666" cy="958918"/>
          </a:xfrm>
        </p:spPr>
        <p:txBody>
          <a:bodyPr/>
          <a:lstStyle>
            <a:lvl1pPr marL="0" indent="0">
              <a:buNone/>
              <a:defRPr sz="2400">
                <a:solidFill>
                  <a:schemeClr val="bg1"/>
                </a:solidFill>
              </a:defRPr>
            </a:lvl1pPr>
          </a:lstStyle>
          <a:p>
            <a:pPr lvl="0"/>
            <a:r>
              <a:rPr lang="en-US"/>
              <a:t>Date | Time |</a:t>
            </a:r>
          </a:p>
        </p:txBody>
      </p:sp>
      <p:cxnSp>
        <p:nvCxnSpPr>
          <p:cNvPr id="15" name="Straight Connector 14">
            <a:extLst>
              <a:ext uri="{FF2B5EF4-FFF2-40B4-BE49-F238E27FC236}">
                <a16:creationId xmlns:a16="http://schemas.microsoft.com/office/drawing/2014/main" id="{45B5A7BC-A977-3D38-97EC-9B5A4A580139}"/>
              </a:ext>
            </a:extLst>
          </p:cNvPr>
          <p:cNvCxnSpPr>
            <a:cxnSpLocks/>
          </p:cNvCxnSpPr>
          <p:nvPr userDrawn="1"/>
        </p:nvCxnSpPr>
        <p:spPr>
          <a:xfrm>
            <a:off x="547689" y="2123617"/>
            <a:ext cx="6544915"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
        <p:nvSpPr>
          <p:cNvPr id="14" name="Picture Placeholder 12">
            <a:extLst>
              <a:ext uri="{FF2B5EF4-FFF2-40B4-BE49-F238E27FC236}">
                <a16:creationId xmlns:a16="http://schemas.microsoft.com/office/drawing/2014/main" id="{1E5C7BEC-F3A2-C2F9-496A-C8924D906564}"/>
              </a:ext>
            </a:extLst>
          </p:cNvPr>
          <p:cNvSpPr>
            <a:spLocks noGrp="1"/>
          </p:cNvSpPr>
          <p:nvPr>
            <p:ph type="pic" sz="quarter" idx="10" hasCustomPrompt="1"/>
          </p:nvPr>
        </p:nvSpPr>
        <p:spPr>
          <a:xfrm>
            <a:off x="547689" y="3608542"/>
            <a:ext cx="1783619" cy="1783619"/>
          </a:xfrm>
        </p:spPr>
        <p:txBody>
          <a:bodyPr>
            <a:normAutofit/>
          </a:bodyPr>
          <a:lstStyle>
            <a:lvl1pPr marL="0" indent="0">
              <a:buNone/>
              <a:defRPr sz="2400">
                <a:solidFill>
                  <a:schemeClr val="bg1"/>
                </a:solidFill>
              </a:defRPr>
            </a:lvl1pPr>
          </a:lstStyle>
          <a:p>
            <a:r>
              <a:rPr lang="en-US"/>
              <a:t>Speaker Photo</a:t>
            </a:r>
          </a:p>
        </p:txBody>
      </p:sp>
      <p:sp>
        <p:nvSpPr>
          <p:cNvPr id="18" name="Text Placeholder 19">
            <a:extLst>
              <a:ext uri="{FF2B5EF4-FFF2-40B4-BE49-F238E27FC236}">
                <a16:creationId xmlns:a16="http://schemas.microsoft.com/office/drawing/2014/main" id="{C555CF78-CEBE-2CB0-69B7-7CF6E6AD141E}"/>
              </a:ext>
            </a:extLst>
          </p:cNvPr>
          <p:cNvSpPr>
            <a:spLocks noGrp="1"/>
          </p:cNvSpPr>
          <p:nvPr>
            <p:ph type="body" sz="quarter" idx="13" hasCustomPrompt="1"/>
          </p:nvPr>
        </p:nvSpPr>
        <p:spPr>
          <a:xfrm>
            <a:off x="442872" y="5481955"/>
            <a:ext cx="1845404" cy="809497"/>
          </a:xfrm>
        </p:spPr>
        <p:txBody>
          <a:bodyPr>
            <a:normAutofit/>
          </a:bodyPr>
          <a:lstStyle>
            <a:lvl1pPr marL="0" indent="0">
              <a:lnSpc>
                <a:spcPct val="100000"/>
              </a:lnSpc>
              <a:buNone/>
              <a:defRPr sz="1600" b="1">
                <a:solidFill>
                  <a:schemeClr val="bg1"/>
                </a:solidFill>
              </a:defRPr>
            </a:lvl1pPr>
          </a:lstStyle>
          <a:p>
            <a:pPr lvl="0"/>
            <a:r>
              <a:rPr lang="en-US"/>
              <a:t>Speaker </a:t>
            </a:r>
            <a:br>
              <a:rPr lang="en-US"/>
            </a:br>
            <a:r>
              <a:rPr lang="en-US"/>
              <a:t>Name</a:t>
            </a:r>
          </a:p>
        </p:txBody>
      </p:sp>
      <p:sp>
        <p:nvSpPr>
          <p:cNvPr id="21" name="Text Placeholder 19">
            <a:extLst>
              <a:ext uri="{FF2B5EF4-FFF2-40B4-BE49-F238E27FC236}">
                <a16:creationId xmlns:a16="http://schemas.microsoft.com/office/drawing/2014/main" id="{5B4C276F-4CDC-05A5-D31A-483A3FEDB07F}"/>
              </a:ext>
            </a:extLst>
          </p:cNvPr>
          <p:cNvSpPr>
            <a:spLocks noGrp="1"/>
          </p:cNvSpPr>
          <p:nvPr>
            <p:ph type="body" sz="quarter" idx="14" hasCustomPrompt="1"/>
          </p:nvPr>
        </p:nvSpPr>
        <p:spPr>
          <a:xfrm>
            <a:off x="442872" y="6076303"/>
            <a:ext cx="1845404" cy="372752"/>
          </a:xfrm>
        </p:spPr>
        <p:txBody>
          <a:bodyPr>
            <a:normAutofit/>
          </a:bodyPr>
          <a:lstStyle>
            <a:lvl1pPr marL="0" indent="0">
              <a:buNone/>
              <a:defRPr sz="1400" b="0">
                <a:solidFill>
                  <a:schemeClr val="bg1"/>
                </a:solidFill>
              </a:defRPr>
            </a:lvl1pPr>
          </a:lstStyle>
          <a:p>
            <a:pPr lvl="0"/>
            <a:r>
              <a:rPr lang="en-US"/>
              <a:t>Title</a:t>
            </a:r>
          </a:p>
        </p:txBody>
      </p:sp>
      <p:sp>
        <p:nvSpPr>
          <p:cNvPr id="25" name="Picture Placeholder 12">
            <a:extLst>
              <a:ext uri="{FF2B5EF4-FFF2-40B4-BE49-F238E27FC236}">
                <a16:creationId xmlns:a16="http://schemas.microsoft.com/office/drawing/2014/main" id="{EFF7E58C-49FD-67A1-9A6E-D004B1A6202F}"/>
              </a:ext>
            </a:extLst>
          </p:cNvPr>
          <p:cNvSpPr>
            <a:spLocks noGrp="1"/>
          </p:cNvSpPr>
          <p:nvPr>
            <p:ph type="pic" sz="quarter" idx="15" hasCustomPrompt="1"/>
          </p:nvPr>
        </p:nvSpPr>
        <p:spPr>
          <a:xfrm>
            <a:off x="2501801" y="3608542"/>
            <a:ext cx="1783619" cy="1783619"/>
          </a:xfrm>
        </p:spPr>
        <p:txBody>
          <a:bodyPr>
            <a:normAutofit/>
          </a:bodyPr>
          <a:lstStyle>
            <a:lvl1pPr marL="0" indent="0">
              <a:buNone/>
              <a:defRPr sz="2400">
                <a:solidFill>
                  <a:schemeClr val="bg1"/>
                </a:solidFill>
              </a:defRPr>
            </a:lvl1pPr>
          </a:lstStyle>
          <a:p>
            <a:r>
              <a:rPr lang="en-US"/>
              <a:t>Speaker Photo</a:t>
            </a:r>
          </a:p>
        </p:txBody>
      </p:sp>
      <p:sp>
        <p:nvSpPr>
          <p:cNvPr id="26" name="Picture Placeholder 12">
            <a:extLst>
              <a:ext uri="{FF2B5EF4-FFF2-40B4-BE49-F238E27FC236}">
                <a16:creationId xmlns:a16="http://schemas.microsoft.com/office/drawing/2014/main" id="{8E84D47D-6BE9-3AAC-7A33-57A778073A1E}"/>
              </a:ext>
            </a:extLst>
          </p:cNvPr>
          <p:cNvSpPr>
            <a:spLocks noGrp="1"/>
          </p:cNvSpPr>
          <p:nvPr>
            <p:ph type="pic" sz="quarter" idx="18" hasCustomPrompt="1"/>
          </p:nvPr>
        </p:nvSpPr>
        <p:spPr>
          <a:xfrm>
            <a:off x="4455913" y="3608542"/>
            <a:ext cx="1783619" cy="1783619"/>
          </a:xfrm>
        </p:spPr>
        <p:txBody>
          <a:bodyPr>
            <a:normAutofit/>
          </a:bodyPr>
          <a:lstStyle>
            <a:lvl1pPr marL="0" indent="0">
              <a:buNone/>
              <a:defRPr sz="2400">
                <a:solidFill>
                  <a:schemeClr val="bg1"/>
                </a:solidFill>
              </a:defRPr>
            </a:lvl1pPr>
          </a:lstStyle>
          <a:p>
            <a:r>
              <a:rPr lang="en-US"/>
              <a:t>Speaker Photo</a:t>
            </a:r>
          </a:p>
        </p:txBody>
      </p:sp>
      <p:sp>
        <p:nvSpPr>
          <p:cNvPr id="27" name="Text Placeholder 19">
            <a:extLst>
              <a:ext uri="{FF2B5EF4-FFF2-40B4-BE49-F238E27FC236}">
                <a16:creationId xmlns:a16="http://schemas.microsoft.com/office/drawing/2014/main" id="{EE3AE998-39BA-C393-CC44-9FA146B59AE4}"/>
              </a:ext>
            </a:extLst>
          </p:cNvPr>
          <p:cNvSpPr>
            <a:spLocks noGrp="1"/>
          </p:cNvSpPr>
          <p:nvPr>
            <p:ph type="body" sz="quarter" idx="19" hasCustomPrompt="1"/>
          </p:nvPr>
        </p:nvSpPr>
        <p:spPr>
          <a:xfrm>
            <a:off x="2400767" y="5481955"/>
            <a:ext cx="1845404" cy="809497"/>
          </a:xfrm>
        </p:spPr>
        <p:txBody>
          <a:bodyPr>
            <a:normAutofit/>
          </a:bodyPr>
          <a:lstStyle>
            <a:lvl1pPr marL="0" indent="0">
              <a:lnSpc>
                <a:spcPct val="100000"/>
              </a:lnSpc>
              <a:buNone/>
              <a:defRPr sz="1600" b="1">
                <a:solidFill>
                  <a:schemeClr val="bg1"/>
                </a:solidFill>
              </a:defRPr>
            </a:lvl1pPr>
          </a:lstStyle>
          <a:p>
            <a:pPr lvl="0"/>
            <a:r>
              <a:rPr lang="en-US"/>
              <a:t>Speaker </a:t>
            </a:r>
            <a:br>
              <a:rPr lang="en-US"/>
            </a:br>
            <a:r>
              <a:rPr lang="en-US"/>
              <a:t>Name</a:t>
            </a:r>
          </a:p>
        </p:txBody>
      </p:sp>
      <p:sp>
        <p:nvSpPr>
          <p:cNvPr id="28" name="Text Placeholder 19">
            <a:extLst>
              <a:ext uri="{FF2B5EF4-FFF2-40B4-BE49-F238E27FC236}">
                <a16:creationId xmlns:a16="http://schemas.microsoft.com/office/drawing/2014/main" id="{3F3E9DCF-83E8-125D-6652-D91C40A1A710}"/>
              </a:ext>
            </a:extLst>
          </p:cNvPr>
          <p:cNvSpPr>
            <a:spLocks noGrp="1"/>
          </p:cNvSpPr>
          <p:nvPr>
            <p:ph type="body" sz="quarter" idx="20" hasCustomPrompt="1"/>
          </p:nvPr>
        </p:nvSpPr>
        <p:spPr>
          <a:xfrm>
            <a:off x="2400767" y="6076303"/>
            <a:ext cx="1845404" cy="372752"/>
          </a:xfrm>
        </p:spPr>
        <p:txBody>
          <a:bodyPr>
            <a:normAutofit/>
          </a:bodyPr>
          <a:lstStyle>
            <a:lvl1pPr marL="0" indent="0">
              <a:buNone/>
              <a:defRPr sz="1400" b="0">
                <a:solidFill>
                  <a:schemeClr val="bg1"/>
                </a:solidFill>
              </a:defRPr>
            </a:lvl1pPr>
          </a:lstStyle>
          <a:p>
            <a:pPr lvl="0"/>
            <a:r>
              <a:rPr lang="en-US"/>
              <a:t>Title</a:t>
            </a:r>
          </a:p>
        </p:txBody>
      </p:sp>
      <p:sp>
        <p:nvSpPr>
          <p:cNvPr id="29" name="Text Placeholder 19">
            <a:extLst>
              <a:ext uri="{FF2B5EF4-FFF2-40B4-BE49-F238E27FC236}">
                <a16:creationId xmlns:a16="http://schemas.microsoft.com/office/drawing/2014/main" id="{C1E5B12D-3FE4-37A3-E2FE-C16AD312EB94}"/>
              </a:ext>
            </a:extLst>
          </p:cNvPr>
          <p:cNvSpPr>
            <a:spLocks noGrp="1"/>
          </p:cNvSpPr>
          <p:nvPr>
            <p:ph type="body" sz="quarter" idx="21" hasCustomPrompt="1"/>
          </p:nvPr>
        </p:nvSpPr>
        <p:spPr>
          <a:xfrm>
            <a:off x="4358659" y="5481955"/>
            <a:ext cx="1845404" cy="809497"/>
          </a:xfrm>
        </p:spPr>
        <p:txBody>
          <a:bodyPr>
            <a:normAutofit/>
          </a:bodyPr>
          <a:lstStyle>
            <a:lvl1pPr marL="0" indent="0">
              <a:lnSpc>
                <a:spcPct val="100000"/>
              </a:lnSpc>
              <a:buNone/>
              <a:defRPr sz="1600" b="1">
                <a:solidFill>
                  <a:schemeClr val="bg1"/>
                </a:solidFill>
              </a:defRPr>
            </a:lvl1pPr>
          </a:lstStyle>
          <a:p>
            <a:pPr lvl="0"/>
            <a:r>
              <a:rPr lang="en-US"/>
              <a:t>Speaker </a:t>
            </a:r>
            <a:br>
              <a:rPr lang="en-US"/>
            </a:br>
            <a:r>
              <a:rPr lang="en-US"/>
              <a:t>Name</a:t>
            </a:r>
          </a:p>
        </p:txBody>
      </p:sp>
      <p:sp>
        <p:nvSpPr>
          <p:cNvPr id="30" name="Text Placeholder 19">
            <a:extLst>
              <a:ext uri="{FF2B5EF4-FFF2-40B4-BE49-F238E27FC236}">
                <a16:creationId xmlns:a16="http://schemas.microsoft.com/office/drawing/2014/main" id="{D0782342-6C2C-D85E-A8F0-8D7DE309920C}"/>
              </a:ext>
            </a:extLst>
          </p:cNvPr>
          <p:cNvSpPr>
            <a:spLocks noGrp="1"/>
          </p:cNvSpPr>
          <p:nvPr>
            <p:ph type="body" sz="quarter" idx="22" hasCustomPrompt="1"/>
          </p:nvPr>
        </p:nvSpPr>
        <p:spPr>
          <a:xfrm>
            <a:off x="4358659" y="6076303"/>
            <a:ext cx="1845404" cy="372752"/>
          </a:xfrm>
        </p:spPr>
        <p:txBody>
          <a:bodyPr>
            <a:normAutofit/>
          </a:bodyPr>
          <a:lstStyle>
            <a:lvl1pPr marL="0" indent="0">
              <a:buNone/>
              <a:defRPr sz="1400" b="0">
                <a:solidFill>
                  <a:schemeClr val="bg1"/>
                </a:solidFill>
              </a:defRPr>
            </a:lvl1pPr>
          </a:lstStyle>
          <a:p>
            <a:pPr lvl="0"/>
            <a:r>
              <a:rPr lang="en-US"/>
              <a:t>Title</a:t>
            </a:r>
          </a:p>
        </p:txBody>
      </p:sp>
    </p:spTree>
    <p:extLst>
      <p:ext uri="{BB962C8B-B14F-4D97-AF65-F5344CB8AC3E}">
        <p14:creationId xmlns:p14="http://schemas.microsoft.com/office/powerpoint/2010/main" val="246479500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3.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6" name="Picture 15" descr="A screenshot of a game&#10;&#10;Description automatically generated with low confidence">
            <a:extLst>
              <a:ext uri="{FF2B5EF4-FFF2-40B4-BE49-F238E27FC236}">
                <a16:creationId xmlns:a16="http://schemas.microsoft.com/office/drawing/2014/main" id="{811BC7FE-CCBF-36DD-1BF4-EB3196F7C0C8}"/>
              </a:ext>
            </a:extLst>
          </p:cNvPr>
          <p:cNvPicPr>
            <a:picLocks noChangeAspect="1"/>
          </p:cNvPicPr>
          <p:nvPr userDrawn="1"/>
        </p:nvPicPr>
        <p:blipFill>
          <a:blip r:embed="rId7"/>
          <a:stretch>
            <a:fillRect/>
          </a:stretch>
        </p:blipFill>
        <p:spPr>
          <a:xfrm>
            <a:off x="793" y="0"/>
            <a:ext cx="12190413" cy="6858000"/>
          </a:xfrm>
          <a:prstGeom prst="rect">
            <a:avLst/>
          </a:prstGeom>
        </p:spPr>
      </p:pic>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E67160-6A1D-484D-926D-F5B3EF0AC716}" type="datetimeFigureOut">
              <a:rPr lang="en-US" smtClean="0"/>
              <a:t>5/27/2022</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A516B6-55B6-EB4B-BBD3-7E1FD3D9D801}" type="slidenum">
              <a:rPr lang="en-US" smtClean="0"/>
              <a:t>‹#›</a:t>
            </a:fld>
            <a:endParaRPr lang="en-US"/>
          </a:p>
        </p:txBody>
      </p:sp>
      <p:sp>
        <p:nvSpPr>
          <p:cNvPr id="14" name="Rectangle 13">
            <a:extLst>
              <a:ext uri="{FF2B5EF4-FFF2-40B4-BE49-F238E27FC236}">
                <a16:creationId xmlns:a16="http://schemas.microsoft.com/office/drawing/2014/main" id="{406B7E05-AF54-FA4E-80F5-A2FDC62BB1CF}"/>
              </a:ext>
            </a:extLst>
          </p:cNvPr>
          <p:cNvSpPr/>
          <p:nvPr userDrawn="1"/>
        </p:nvSpPr>
        <p:spPr>
          <a:xfrm>
            <a:off x="0" y="-27108"/>
            <a:ext cx="12192000" cy="3726272"/>
          </a:xfrm>
          <a:prstGeom prst="rect">
            <a:avLst/>
          </a:prstGeom>
          <a:gradFill>
            <a:gsLst>
              <a:gs pos="29000">
                <a:schemeClr val="tx1">
                  <a:alpha val="6000"/>
                </a:schemeClr>
              </a:gs>
              <a:gs pos="76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Tree>
    <p:extLst>
      <p:ext uri="{BB962C8B-B14F-4D97-AF65-F5344CB8AC3E}">
        <p14:creationId xmlns:p14="http://schemas.microsoft.com/office/powerpoint/2010/main" val="168173062"/>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7" r:id="rId4"/>
    <p:sldLayoutId id="2147483688" r:id="rId5"/>
  </p:sldLayoutIdLst>
  <p:txStyles>
    <p:titleStyle>
      <a:lvl1pPr algn="l" defTabSz="9142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A screenshot of a game&#10;&#10;Description automatically generated with medium confidence">
            <a:extLst>
              <a:ext uri="{FF2B5EF4-FFF2-40B4-BE49-F238E27FC236}">
                <a16:creationId xmlns:a16="http://schemas.microsoft.com/office/drawing/2014/main" id="{A684FB72-B886-A911-73C1-4FC0CAE9F9A1}"/>
              </a:ext>
            </a:extLst>
          </p:cNvPr>
          <p:cNvPicPr>
            <a:picLocks noChangeAspect="1"/>
          </p:cNvPicPr>
          <p:nvPr userDrawn="1"/>
        </p:nvPicPr>
        <p:blipFill>
          <a:blip r:embed="rId6"/>
          <a:stretch>
            <a:fillRect/>
          </a:stretch>
        </p:blipFill>
        <p:spPr>
          <a:xfrm>
            <a:off x="793" y="0"/>
            <a:ext cx="12190413" cy="6858000"/>
          </a:xfrm>
          <a:prstGeom prst="rect">
            <a:avLst/>
          </a:prstGeom>
        </p:spPr>
      </p:pic>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E67160-6A1D-484D-926D-F5B3EF0AC716}" type="datetimeFigureOut">
              <a:rPr lang="en-US" smtClean="0"/>
              <a:t>5/27/2022</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A516B6-55B6-EB4B-BBD3-7E1FD3D9D801}" type="slidenum">
              <a:rPr lang="en-US" smtClean="0"/>
              <a:t>‹#›</a:t>
            </a:fld>
            <a:endParaRPr lang="en-US"/>
          </a:p>
        </p:txBody>
      </p:sp>
      <p:sp>
        <p:nvSpPr>
          <p:cNvPr id="14" name="Rectangle 13">
            <a:extLst>
              <a:ext uri="{FF2B5EF4-FFF2-40B4-BE49-F238E27FC236}">
                <a16:creationId xmlns:a16="http://schemas.microsoft.com/office/drawing/2014/main" id="{406B7E05-AF54-FA4E-80F5-A2FDC62BB1CF}"/>
              </a:ext>
            </a:extLst>
          </p:cNvPr>
          <p:cNvSpPr/>
          <p:nvPr userDrawn="1"/>
        </p:nvSpPr>
        <p:spPr>
          <a:xfrm>
            <a:off x="0" y="-27108"/>
            <a:ext cx="12192000" cy="3726272"/>
          </a:xfrm>
          <a:prstGeom prst="rect">
            <a:avLst/>
          </a:prstGeom>
          <a:gradFill>
            <a:gsLst>
              <a:gs pos="29000">
                <a:schemeClr val="tx1">
                  <a:alpha val="6000"/>
                </a:schemeClr>
              </a:gs>
              <a:gs pos="76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Tree>
    <p:extLst>
      <p:ext uri="{BB962C8B-B14F-4D97-AF65-F5344CB8AC3E}">
        <p14:creationId xmlns:p14="http://schemas.microsoft.com/office/powerpoint/2010/main" val="3019390543"/>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9" r:id="rId4"/>
  </p:sldLayoutIdLst>
  <p:txStyles>
    <p:titleStyle>
      <a:lvl1pPr algn="l" defTabSz="9142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E67160-6A1D-484D-926D-F5B3EF0AC716}" type="datetimeFigureOut">
              <a:rPr lang="en-US" smtClean="0"/>
              <a:t>5/27/2022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A516B6-55B6-EB4B-BBD3-7E1FD3D9D801}" type="slidenum">
              <a:rPr lang="en-US" smtClean="0"/>
              <a:t>‹#›</a:t>
            </a:fld>
            <a:endParaRPr lang="en-US"/>
          </a:p>
        </p:txBody>
      </p:sp>
      <p:pic>
        <p:nvPicPr>
          <p:cNvPr id="7" name="Picture 6" descr="A screenshot of a game&#10;&#10;Description automatically generated with low confidence">
            <a:extLst>
              <a:ext uri="{FF2B5EF4-FFF2-40B4-BE49-F238E27FC236}">
                <a16:creationId xmlns:a16="http://schemas.microsoft.com/office/drawing/2014/main" id="{02969C1C-149B-902E-09E7-AABA377B26B3}"/>
              </a:ext>
            </a:extLst>
          </p:cNvPr>
          <p:cNvPicPr>
            <a:picLocks noChangeAspect="1"/>
          </p:cNvPicPr>
          <p:nvPr userDrawn="1"/>
        </p:nvPicPr>
        <p:blipFill>
          <a:blip r:embed="rId14"/>
          <a:stretch>
            <a:fillRect/>
          </a:stretch>
        </p:blipFill>
        <p:spPr>
          <a:xfrm>
            <a:off x="793" y="0"/>
            <a:ext cx="12190413" cy="6858000"/>
          </a:xfrm>
          <a:prstGeom prst="rect">
            <a:avLst/>
          </a:prstGeom>
        </p:spPr>
      </p:pic>
      <p:sp>
        <p:nvSpPr>
          <p:cNvPr id="8" name="Rectangle 7">
            <a:extLst>
              <a:ext uri="{FF2B5EF4-FFF2-40B4-BE49-F238E27FC236}">
                <a16:creationId xmlns:a16="http://schemas.microsoft.com/office/drawing/2014/main" id="{D923E7EA-BE69-613B-E9C8-F29772D62DAF}"/>
              </a:ext>
            </a:extLst>
          </p:cNvPr>
          <p:cNvSpPr/>
          <p:nvPr userDrawn="1"/>
        </p:nvSpPr>
        <p:spPr>
          <a:xfrm>
            <a:off x="0" y="-27108"/>
            <a:ext cx="12192000" cy="3726272"/>
          </a:xfrm>
          <a:prstGeom prst="rect">
            <a:avLst/>
          </a:prstGeom>
          <a:gradFill>
            <a:gsLst>
              <a:gs pos="29000">
                <a:schemeClr val="tx1">
                  <a:alpha val="6000"/>
                </a:schemeClr>
              </a:gs>
              <a:gs pos="76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Tree>
    <p:extLst>
      <p:ext uri="{BB962C8B-B14F-4D97-AF65-F5344CB8AC3E}">
        <p14:creationId xmlns:p14="http://schemas.microsoft.com/office/powerpoint/2010/main" val="921681326"/>
      </p:ext>
    </p:extLst>
  </p:cSld>
  <p:clrMap bg1="dk1" tx1="lt1" bg2="dk2" tx2="lt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3" Type="http://schemas.openxmlformats.org/officeDocument/2006/relationships/hyperlink" Target="https://escuelas.excepcionales.es/2018/05/kahoot-alumnado-sordo.html" TargetMode="External"/><Relationship Id="rId2" Type="http://schemas.openxmlformats.org/officeDocument/2006/relationships/image" Target="../media/image37.jp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hyperlink" Target="https://www.flickr.com/photos/onasill/6591167469" TargetMode="External"/><Relationship Id="rId2" Type="http://schemas.openxmlformats.org/officeDocument/2006/relationships/image" Target="../media/image15.jpg"/><Relationship Id="rId1" Type="http://schemas.openxmlformats.org/officeDocument/2006/relationships/slideLayout" Target="../slideLayouts/slideLayout21.xml"/><Relationship Id="rId4" Type="http://schemas.openxmlformats.org/officeDocument/2006/relationships/hyperlink" Target="https://creativecommons.org/licenses/by-nc-sa/3.0/" TargetMode="Externa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Layout" Target="../slideLayouts/slideLayout21.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jpeg"/><Relationship Id="rId9"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hyperlink" Target="Insider.windows.com" TargetMode="External"/><Relationship Id="rId2" Type="http://schemas.openxmlformats.org/officeDocument/2006/relationships/hyperlink" Target="https://github.com/salmanmkc/Microsoft-Build-Student-Developer-Drop-in-day/blob/main/README.md" TargetMode="External"/><Relationship Id="rId1" Type="http://schemas.openxmlformats.org/officeDocument/2006/relationships/slideLayout" Target="../slideLayouts/slideLayout21.xml"/><Relationship Id="rId4" Type="http://schemas.openxmlformats.org/officeDocument/2006/relationships/hyperlink" Target="https://aka.ms/StudentDeveloperDayChalleng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3CA1D84-1810-C141-9BFC-9798DAC1A666}"/>
              </a:ext>
            </a:extLst>
          </p:cNvPr>
          <p:cNvSpPr>
            <a:spLocks noGrp="1"/>
          </p:cNvSpPr>
          <p:nvPr>
            <p:ph type="body" sz="quarter" idx="11"/>
          </p:nvPr>
        </p:nvSpPr>
        <p:spPr/>
        <p:txBody>
          <a:bodyPr vert="horz" lIns="91440" tIns="45720" rIns="91440" bIns="45720" rtlCol="0" anchor="t">
            <a:normAutofit/>
          </a:bodyPr>
          <a:lstStyle/>
          <a:p>
            <a:r>
              <a:rPr lang="en-US" sz="2750" dirty="0">
                <a:latin typeface="Segoe UI"/>
                <a:cs typeface="Segoe UI"/>
              </a:rPr>
              <a:t>28th May   </a:t>
            </a:r>
            <a:r>
              <a:rPr lang="en-US" sz="2750" dirty="0" err="1">
                <a:latin typeface="Segoe UI"/>
                <a:cs typeface="Segoe UI"/>
              </a:rPr>
              <a:t>10A</a:t>
            </a:r>
            <a:r>
              <a:rPr lang="en-US" sz="2400" dirty="0" err="1">
                <a:latin typeface="Segoe UI"/>
                <a:cs typeface="Segoe UI"/>
              </a:rPr>
              <a:t>M</a:t>
            </a:r>
            <a:r>
              <a:rPr lang="en-US" sz="2750" dirty="0">
                <a:latin typeface="Segoe UI"/>
                <a:cs typeface="Segoe UI"/>
              </a:rPr>
              <a:t> - </a:t>
            </a:r>
            <a:r>
              <a:rPr lang="en-US" sz="2750" dirty="0" err="1">
                <a:latin typeface="Segoe UI"/>
                <a:cs typeface="Segoe UI"/>
              </a:rPr>
              <a:t>6</a:t>
            </a:r>
            <a:r>
              <a:rPr lang="en-US" sz="2400" dirty="0" err="1">
                <a:latin typeface="Segoe UI"/>
                <a:cs typeface="Segoe UI"/>
              </a:rPr>
              <a:t>PM</a:t>
            </a:r>
            <a:r>
              <a:rPr lang="en-US" sz="2750" dirty="0">
                <a:latin typeface="Segoe UI"/>
                <a:cs typeface="Segoe UI"/>
              </a:rPr>
              <a:t>  </a:t>
            </a:r>
            <a:endParaRPr lang="en-US" dirty="0">
              <a:latin typeface="Segoe UI" panose="020B0502040204020203"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p:txBody>
      </p:sp>
      <p:sp>
        <p:nvSpPr>
          <p:cNvPr id="9" name="Text Placeholder 8">
            <a:extLst>
              <a:ext uri="{FF2B5EF4-FFF2-40B4-BE49-F238E27FC236}">
                <a16:creationId xmlns:a16="http://schemas.microsoft.com/office/drawing/2014/main" id="{B9451BE4-86D9-DD45-8653-C74B45BFA137}"/>
              </a:ext>
            </a:extLst>
          </p:cNvPr>
          <p:cNvSpPr>
            <a:spLocks noGrp="1"/>
          </p:cNvSpPr>
          <p:nvPr>
            <p:ph type="body" sz="quarter" idx="12"/>
          </p:nvPr>
        </p:nvSpPr>
        <p:spPr/>
        <p:txBody>
          <a:bodyPr/>
          <a:lstStyle/>
          <a:p>
            <a:r>
              <a:rPr lang="en-US" dirty="0">
                <a:latin typeface="Segoe UI" panose="020B0502040204020203" pitchFamily="34" charset="0"/>
                <a:cs typeface="Segoe UI" panose="020B0502040204020203" pitchFamily="34" charset="0"/>
              </a:rPr>
              <a:t>In Person event</a:t>
            </a:r>
          </a:p>
        </p:txBody>
      </p:sp>
      <p:sp>
        <p:nvSpPr>
          <p:cNvPr id="2" name="Title 1">
            <a:extLst>
              <a:ext uri="{FF2B5EF4-FFF2-40B4-BE49-F238E27FC236}">
                <a16:creationId xmlns:a16="http://schemas.microsoft.com/office/drawing/2014/main" id="{430F800C-C5F3-DF43-8DD1-6F3AE4D8CFC3}"/>
              </a:ext>
            </a:extLst>
          </p:cNvPr>
          <p:cNvSpPr>
            <a:spLocks noGrp="1"/>
          </p:cNvSpPr>
          <p:nvPr>
            <p:ph type="title"/>
          </p:nvPr>
        </p:nvSpPr>
        <p:spPr/>
        <p:txBody>
          <a:bodyPr>
            <a:noAutofit/>
          </a:bodyPr>
          <a:lstStyle/>
          <a:p>
            <a:r>
              <a:rPr lang="en-US" sz="3200" dirty="0">
                <a:latin typeface="Segoe UI"/>
                <a:cs typeface="Segoe UI"/>
              </a:rPr>
              <a:t>Standing out from the crowd, what the ambassadors badge did for me</a:t>
            </a:r>
          </a:p>
        </p:txBody>
      </p:sp>
    </p:spTree>
    <p:extLst>
      <p:ext uri="{BB962C8B-B14F-4D97-AF65-F5344CB8AC3E}">
        <p14:creationId xmlns:p14="http://schemas.microsoft.com/office/powerpoint/2010/main" val="4271299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5" name="Slide background fill">
            <a:extLst>
              <a:ext uri="{FF2B5EF4-FFF2-40B4-BE49-F238E27FC236}">
                <a16:creationId xmlns:a16="http://schemas.microsoft.com/office/drawing/2014/main" id="{8DF67618-B87B-4195-8E24-3B126F79F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Color 2">
            <a:extLst>
              <a:ext uri="{FF2B5EF4-FFF2-40B4-BE49-F238E27FC236}">
                <a16:creationId xmlns:a16="http://schemas.microsoft.com/office/drawing/2014/main" id="{64960379-9FF9-400A-A8A8-F5AB633FD3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2C491629-AE25-486B-9B22-2CE4EE8F7E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6218159" cy="6858000"/>
            <a:chOff x="651279" y="598259"/>
            <a:chExt cx="10889442" cy="5680742"/>
          </a:xfrm>
        </p:grpSpPr>
        <p:sp>
          <p:nvSpPr>
            <p:cNvPr id="20" name="Color">
              <a:extLst>
                <a:ext uri="{FF2B5EF4-FFF2-40B4-BE49-F238E27FC236}">
                  <a16:creationId xmlns:a16="http://schemas.microsoft.com/office/drawing/2014/main" id="{590EB173-7DC2-4BE8-BC08-19BC09DBD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Color">
              <a:extLst>
                <a:ext uri="{FF2B5EF4-FFF2-40B4-BE49-F238E27FC236}">
                  <a16:creationId xmlns:a16="http://schemas.microsoft.com/office/drawing/2014/main" id="{0731E2C9-2CF0-48B4-9CEA-35B2199AF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 name="Group 22">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4" name="Freeform: Shape 23">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5" name="Freeform: Shape 24">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6" name="Freeform: Shape 25">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7" name="Freeform: Shape 26">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8" name="Freeform: Shape 27">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9" name="Freeform: Shape 28">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29">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99331265-C7AA-ED55-CF18-42004EDA2016}"/>
              </a:ext>
            </a:extLst>
          </p:cNvPr>
          <p:cNvSpPr>
            <a:spLocks noGrp="1"/>
          </p:cNvSpPr>
          <p:nvPr>
            <p:ph type="title"/>
          </p:nvPr>
        </p:nvSpPr>
        <p:spPr>
          <a:xfrm>
            <a:off x="786385" y="841248"/>
            <a:ext cx="5129600" cy="5340097"/>
          </a:xfrm>
        </p:spPr>
        <p:txBody>
          <a:bodyPr vert="horz" lIns="91440" tIns="45720" rIns="91440" bIns="45720" rtlCol="0" anchor="ctr">
            <a:normAutofit/>
          </a:bodyPr>
          <a:lstStyle/>
          <a:p>
            <a:r>
              <a:rPr lang="en-US" sz="4800" kern="1200">
                <a:latin typeface="+mj-lt"/>
                <a:ea typeface="+mj-ea"/>
                <a:cs typeface="+mj-cs"/>
              </a:rPr>
              <a:t>My journey</a:t>
            </a:r>
          </a:p>
        </p:txBody>
      </p:sp>
      <p:graphicFrame>
        <p:nvGraphicFramePr>
          <p:cNvPr id="10" name="Diagram 9">
            <a:extLst>
              <a:ext uri="{FF2B5EF4-FFF2-40B4-BE49-F238E27FC236}">
                <a16:creationId xmlns:a16="http://schemas.microsoft.com/office/drawing/2014/main" id="{66BCB315-4C84-0091-F162-A1AA54B21DD5}"/>
              </a:ext>
            </a:extLst>
          </p:cNvPr>
          <p:cNvGraphicFramePr/>
          <p:nvPr>
            <p:extLst>
              <p:ext uri="{D42A27DB-BD31-4B8C-83A1-F6EECF244321}">
                <p14:modId xmlns:p14="http://schemas.microsoft.com/office/powerpoint/2010/main" val="280122506"/>
              </p:ext>
            </p:extLst>
          </p:nvPr>
        </p:nvGraphicFramePr>
        <p:xfrm>
          <a:off x="6525628" y="529388"/>
          <a:ext cx="4828172" cy="56519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26428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77F8D-E861-0F60-5733-02D8DDF62833}"/>
              </a:ext>
            </a:extLst>
          </p:cNvPr>
          <p:cNvSpPr>
            <a:spLocks noGrp="1"/>
          </p:cNvSpPr>
          <p:nvPr>
            <p:ph type="title"/>
          </p:nvPr>
        </p:nvSpPr>
        <p:spPr>
          <a:xfrm>
            <a:off x="743508" y="207411"/>
            <a:ext cx="6760585" cy="1325563"/>
          </a:xfrm>
        </p:spPr>
        <p:txBody>
          <a:bodyPr/>
          <a:lstStyle/>
          <a:p>
            <a:r>
              <a:rPr lang="en-GB" dirty="0">
                <a:solidFill>
                  <a:schemeClr val="tx1"/>
                </a:solidFill>
              </a:rPr>
              <a:t>Quiz</a:t>
            </a:r>
          </a:p>
        </p:txBody>
      </p:sp>
      <p:pic>
        <p:nvPicPr>
          <p:cNvPr id="4" name="Picture 3" descr="A picture containing graphical user interface&#10;&#10;Description automatically generated">
            <a:extLst>
              <a:ext uri="{FF2B5EF4-FFF2-40B4-BE49-F238E27FC236}">
                <a16:creationId xmlns:a16="http://schemas.microsoft.com/office/drawing/2014/main" id="{4313F9B2-4EEC-CA7B-0AFE-117F42DEE76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834895" y="1352256"/>
            <a:ext cx="9005011" cy="5065319"/>
          </a:xfrm>
          <a:prstGeom prst="rect">
            <a:avLst/>
          </a:prstGeom>
          <a:ln>
            <a:noFill/>
          </a:ln>
          <a:effectLst>
            <a:softEdge rad="112500"/>
          </a:effectLst>
        </p:spPr>
      </p:pic>
    </p:spTree>
    <p:extLst>
      <p:ext uri="{BB962C8B-B14F-4D97-AF65-F5344CB8AC3E}">
        <p14:creationId xmlns:p14="http://schemas.microsoft.com/office/powerpoint/2010/main" val="32942150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49518-0A31-4A71-5DEF-95E5A2077A33}"/>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dirty="0">
                <a:solidFill>
                  <a:srgbClr val="FFFFFF"/>
                </a:solidFill>
              </a:rPr>
              <a:t>Agenda Part 1</a:t>
            </a:r>
          </a:p>
        </p:txBody>
      </p:sp>
      <p:graphicFrame>
        <p:nvGraphicFramePr>
          <p:cNvPr id="53" name="TextBox 5">
            <a:extLst>
              <a:ext uri="{FF2B5EF4-FFF2-40B4-BE49-F238E27FC236}">
                <a16:creationId xmlns:a16="http://schemas.microsoft.com/office/drawing/2014/main" id="{D4DB32DC-D2AD-21BA-456D-D071F0DD922C}"/>
              </a:ext>
            </a:extLst>
          </p:cNvPr>
          <p:cNvGraphicFramePr/>
          <p:nvPr>
            <p:extLst>
              <p:ext uri="{D42A27DB-BD31-4B8C-83A1-F6EECF244321}">
                <p14:modId xmlns:p14="http://schemas.microsoft.com/office/powerpoint/2010/main" val="610032296"/>
              </p:ext>
            </p:extLst>
          </p:nvPr>
        </p:nvGraphicFramePr>
        <p:xfrm>
          <a:off x="1060704" y="1860620"/>
          <a:ext cx="10769555" cy="36163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710238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49518-0A31-4A71-5DEF-95E5A2077A33}"/>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dirty="0">
                <a:solidFill>
                  <a:srgbClr val="FFFFFF"/>
                </a:solidFill>
              </a:rPr>
              <a:t>Agenda Part 2</a:t>
            </a:r>
          </a:p>
        </p:txBody>
      </p:sp>
      <p:graphicFrame>
        <p:nvGraphicFramePr>
          <p:cNvPr id="53" name="TextBox 5">
            <a:extLst>
              <a:ext uri="{FF2B5EF4-FFF2-40B4-BE49-F238E27FC236}">
                <a16:creationId xmlns:a16="http://schemas.microsoft.com/office/drawing/2014/main" id="{D4DB32DC-D2AD-21BA-456D-D071F0DD922C}"/>
              </a:ext>
            </a:extLst>
          </p:cNvPr>
          <p:cNvGraphicFramePr/>
          <p:nvPr>
            <p:extLst>
              <p:ext uri="{D42A27DB-BD31-4B8C-83A1-F6EECF244321}">
                <p14:modId xmlns:p14="http://schemas.microsoft.com/office/powerpoint/2010/main" val="405287799"/>
              </p:ext>
            </p:extLst>
          </p:nvPr>
        </p:nvGraphicFramePr>
        <p:xfrm>
          <a:off x="1060704" y="1860620"/>
          <a:ext cx="10769555" cy="36163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75841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68FE562-15EF-7747-BAD0-72235F3CB99A}"/>
              </a:ext>
            </a:extLst>
          </p:cNvPr>
          <p:cNvSpPr>
            <a:spLocks noGrp="1"/>
          </p:cNvSpPr>
          <p:nvPr>
            <p:ph type="title"/>
          </p:nvPr>
        </p:nvSpPr>
        <p:spPr/>
        <p:txBody>
          <a:bodyPr/>
          <a:lstStyle/>
          <a:p>
            <a:r>
              <a:rPr lang="en-US" sz="4400" dirty="0">
                <a:latin typeface="Segoe UI"/>
                <a:cs typeface="Segoe UI"/>
              </a:rPr>
              <a:t>Microsoft Build: Student Developer Drop-In Day</a:t>
            </a:r>
            <a:endParaRPr lang="en-US" dirty="0">
              <a:latin typeface="Segoe UI" panose="020B0502040204020203" pitchFamily="34" charset="0"/>
              <a:cs typeface="Segoe UI" panose="020B0502040204020203" pitchFamily="34" charset="0"/>
            </a:endParaRPr>
          </a:p>
        </p:txBody>
      </p:sp>
      <p:pic>
        <p:nvPicPr>
          <p:cNvPr id="17" name="Picture Placeholder 16">
            <a:extLst>
              <a:ext uri="{FF2B5EF4-FFF2-40B4-BE49-F238E27FC236}">
                <a16:creationId xmlns:a16="http://schemas.microsoft.com/office/drawing/2014/main" id="{FA1ACA6A-207A-DC48-AC37-A31A2DDAED3F}"/>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a:stretch/>
        </p:blipFill>
        <p:spPr>
          <a:xfrm>
            <a:off x="644510" y="3514772"/>
            <a:ext cx="1948377" cy="1948377"/>
          </a:xfrm>
        </p:spPr>
      </p:pic>
      <p:sp>
        <p:nvSpPr>
          <p:cNvPr id="14" name="Text Placeholder 13">
            <a:extLst>
              <a:ext uri="{FF2B5EF4-FFF2-40B4-BE49-F238E27FC236}">
                <a16:creationId xmlns:a16="http://schemas.microsoft.com/office/drawing/2014/main" id="{5A6CB507-4305-3B47-B325-906FA572FC58}"/>
              </a:ext>
            </a:extLst>
          </p:cNvPr>
          <p:cNvSpPr>
            <a:spLocks noGrp="1"/>
          </p:cNvSpPr>
          <p:nvPr>
            <p:ph type="body" sz="quarter" idx="16"/>
          </p:nvPr>
        </p:nvSpPr>
        <p:spPr>
          <a:xfrm>
            <a:off x="547687" y="5669922"/>
            <a:ext cx="2768106" cy="392654"/>
          </a:xfrm>
        </p:spPr>
        <p:txBody>
          <a:bodyPr vert="horz" lIns="91440" tIns="45720" rIns="91440" bIns="45720" rtlCol="0" anchor="t">
            <a:normAutofit/>
          </a:bodyPr>
          <a:lstStyle/>
          <a:p>
            <a:r>
              <a:rPr lang="en-US" dirty="0">
                <a:latin typeface="Segoe UI"/>
                <a:cs typeface="Segoe UI"/>
              </a:rPr>
              <a:t>Salman Chishti</a:t>
            </a:r>
            <a:endParaRPr lang="en-US" dirty="0"/>
          </a:p>
        </p:txBody>
      </p:sp>
      <p:sp>
        <p:nvSpPr>
          <p:cNvPr id="9" name="Text Placeholder 8">
            <a:extLst>
              <a:ext uri="{FF2B5EF4-FFF2-40B4-BE49-F238E27FC236}">
                <a16:creationId xmlns:a16="http://schemas.microsoft.com/office/drawing/2014/main" id="{2D71A653-031B-EC4F-BF9C-BDC36AB7DF36}"/>
              </a:ext>
            </a:extLst>
          </p:cNvPr>
          <p:cNvSpPr>
            <a:spLocks noGrp="1"/>
          </p:cNvSpPr>
          <p:nvPr>
            <p:ph type="body" sz="quarter" idx="17"/>
          </p:nvPr>
        </p:nvSpPr>
        <p:spPr>
          <a:xfrm>
            <a:off x="547687" y="6014092"/>
            <a:ext cx="2107731" cy="392654"/>
          </a:xfrm>
        </p:spPr>
        <p:txBody>
          <a:bodyPr>
            <a:normAutofit fontScale="62500" lnSpcReduction="20000"/>
          </a:bodyPr>
          <a:lstStyle/>
          <a:p>
            <a:r>
              <a:rPr lang="en-US" sz="1400" dirty="0">
                <a:latin typeface="Segoe UI" panose="020B0502040204020203" pitchFamily="34" charset="0"/>
                <a:cs typeface="Segoe UI" panose="020B0502040204020203" pitchFamily="34" charset="0"/>
              </a:rPr>
              <a:t>Microsoft Azure &amp; Windows Insider MVP &amp; </a:t>
            </a:r>
            <a:r>
              <a:rPr lang="en-US" sz="1400" dirty="0" err="1">
                <a:latin typeface="Segoe UI" panose="020B0502040204020203" pitchFamily="34" charset="0"/>
                <a:cs typeface="Segoe UI" panose="020B0502040204020203" pitchFamily="34" charset="0"/>
              </a:rPr>
              <a:t>MCT</a:t>
            </a:r>
            <a:r>
              <a:rPr lang="en-US" sz="1400" dirty="0">
                <a:latin typeface="Segoe UI" panose="020B0502040204020203" pitchFamily="34" charset="0"/>
                <a:cs typeface="Segoe UI" panose="020B0502040204020203" pitchFamily="34" charset="0"/>
              </a:rPr>
              <a:t> Regional Lead</a:t>
            </a:r>
            <a:endParaRPr lang="en-US" sz="1400" dirty="0">
              <a:solidFill>
                <a:srgbClr val="D59DFF"/>
              </a:solidFill>
              <a:latin typeface="Segoe UI" panose="020B0502040204020203" pitchFamily="34" charset="0"/>
              <a:cs typeface="Segoe UI" panose="020B0502040204020203" pitchFamily="34" charset="0"/>
            </a:endParaRPr>
          </a:p>
        </p:txBody>
      </p:sp>
      <p:sp>
        <p:nvSpPr>
          <p:cNvPr id="10" name="Text Placeholder 9">
            <a:extLst>
              <a:ext uri="{FF2B5EF4-FFF2-40B4-BE49-F238E27FC236}">
                <a16:creationId xmlns:a16="http://schemas.microsoft.com/office/drawing/2014/main" id="{FAA136F5-808F-6C4D-AE4F-F149B03A2843}"/>
              </a:ext>
            </a:extLst>
          </p:cNvPr>
          <p:cNvSpPr>
            <a:spLocks noGrp="1"/>
          </p:cNvSpPr>
          <p:nvPr>
            <p:ph type="body" sz="quarter" idx="11"/>
          </p:nvPr>
        </p:nvSpPr>
        <p:spPr/>
        <p:txBody>
          <a:bodyPr>
            <a:normAutofit/>
          </a:bodyPr>
          <a:lstStyle/>
          <a:p>
            <a:r>
              <a:rPr lang="en-US" dirty="0">
                <a:latin typeface="Segoe UI" panose="020B0502040204020203" pitchFamily="34" charset="0"/>
                <a:cs typeface="Segoe UI" panose="020B0502040204020203" pitchFamily="34" charset="0"/>
              </a:rPr>
              <a:t>28th May   </a:t>
            </a:r>
            <a:r>
              <a:rPr lang="en-US" dirty="0" err="1">
                <a:latin typeface="Segoe UI" panose="020B0502040204020203" pitchFamily="34" charset="0"/>
                <a:cs typeface="Segoe UI" panose="020B0502040204020203" pitchFamily="34" charset="0"/>
              </a:rPr>
              <a:t>10AM</a:t>
            </a:r>
            <a:r>
              <a:rPr lang="en-US" dirty="0">
                <a:latin typeface="Segoe UI" panose="020B0502040204020203" pitchFamily="34" charset="0"/>
                <a:cs typeface="Segoe UI" panose="020B0502040204020203" pitchFamily="34" charset="0"/>
              </a:rPr>
              <a:t> - </a:t>
            </a:r>
            <a:r>
              <a:rPr lang="en-US" dirty="0" err="1">
                <a:latin typeface="Segoe UI" panose="020B0502040204020203" pitchFamily="34" charset="0"/>
                <a:cs typeface="Segoe UI" panose="020B0502040204020203" pitchFamily="34" charset="0"/>
              </a:rPr>
              <a:t>6PM</a:t>
            </a:r>
            <a:r>
              <a:rPr lang="en-US" dirty="0">
                <a:latin typeface="Segoe UI" panose="020B0502040204020203" pitchFamily="34" charset="0"/>
                <a:cs typeface="Segoe UI" panose="020B0502040204020203" pitchFamily="34" charset="0"/>
              </a:rPr>
              <a:t>  </a:t>
            </a:r>
          </a:p>
          <a:p>
            <a:r>
              <a:rPr lang="en-US" dirty="0">
                <a:solidFill>
                  <a:srgbClr val="D59DFF"/>
                </a:solidFill>
                <a:latin typeface="Segoe UI" panose="020B0502040204020203" pitchFamily="34" charset="0"/>
                <a:cs typeface="Segoe UI" panose="020B0502040204020203" pitchFamily="34" charset="0"/>
              </a:rPr>
              <a:t>In Person Event</a:t>
            </a:r>
          </a:p>
        </p:txBody>
      </p:sp>
      <p:sp>
        <p:nvSpPr>
          <p:cNvPr id="15" name="Text Placeholder 6">
            <a:extLst>
              <a:ext uri="{FF2B5EF4-FFF2-40B4-BE49-F238E27FC236}">
                <a16:creationId xmlns:a16="http://schemas.microsoft.com/office/drawing/2014/main" id="{4D1FBD04-34F1-2F0C-1EC1-6E64C9175FB1}"/>
              </a:ext>
            </a:extLst>
          </p:cNvPr>
          <p:cNvSpPr txBox="1">
            <a:spLocks/>
          </p:cNvSpPr>
          <p:nvPr/>
        </p:nvSpPr>
        <p:spPr>
          <a:xfrm>
            <a:off x="398155" y="3096569"/>
            <a:ext cx="5455079" cy="528579"/>
          </a:xfrm>
          <a:prstGeom prst="rect">
            <a:avLst/>
          </a:prstGeom>
        </p:spPr>
        <p:txBody>
          <a:bodyPr vert="horz" lIns="91440" tIns="45720" rIns="91440" bIns="45720" rtlCol="0" anchor="t">
            <a:normAutofit/>
          </a:bodyPr>
          <a:lstStyle>
            <a:lvl1pPr marL="0" indent="0" algn="l" defTabSz="914217"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988913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4">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E52E01-CF61-2F2F-2C35-BDB60FF8951E}"/>
              </a:ext>
            </a:extLst>
          </p:cNvPr>
          <p:cNvSpPr>
            <a:spLocks noGrp="1"/>
          </p:cNvSpPr>
          <p:nvPr>
            <p:ph type="title"/>
          </p:nvPr>
        </p:nvSpPr>
        <p:spPr>
          <a:xfrm>
            <a:off x="594360" y="637125"/>
            <a:ext cx="3802276" cy="5256371"/>
          </a:xfrm>
        </p:spPr>
        <p:txBody>
          <a:bodyPr vert="horz" lIns="91440" tIns="45720" rIns="91440" bIns="45720" rtlCol="0" anchor="ctr">
            <a:normAutofit/>
          </a:bodyPr>
          <a:lstStyle/>
          <a:p>
            <a:pPr defTabSz="914400"/>
            <a:r>
              <a:rPr lang="en-US" sz="4400" kern="1200" dirty="0">
                <a:latin typeface="Segoe UI" panose="020B0502040204020203" pitchFamily="34" charset="0"/>
                <a:cs typeface="Segoe UI" panose="020B0502040204020203" pitchFamily="34" charset="0"/>
              </a:rPr>
              <a:t>The first ~ 20 years</a:t>
            </a:r>
          </a:p>
        </p:txBody>
      </p:sp>
      <p:graphicFrame>
        <p:nvGraphicFramePr>
          <p:cNvPr id="10" name="Diagram 9">
            <a:extLst>
              <a:ext uri="{FF2B5EF4-FFF2-40B4-BE49-F238E27FC236}">
                <a16:creationId xmlns:a16="http://schemas.microsoft.com/office/drawing/2014/main" id="{3B1BCCED-388D-9325-9167-157DCB724982}"/>
              </a:ext>
            </a:extLst>
          </p:cNvPr>
          <p:cNvGraphicFramePr/>
          <p:nvPr>
            <p:extLst>
              <p:ext uri="{D42A27DB-BD31-4B8C-83A1-F6EECF244321}">
                <p14:modId xmlns:p14="http://schemas.microsoft.com/office/powerpoint/2010/main" val="2926264676"/>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20763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7">
            <a:extLst>
              <a:ext uri="{FF2B5EF4-FFF2-40B4-BE49-F238E27FC236}">
                <a16:creationId xmlns:a16="http://schemas.microsoft.com/office/drawing/2014/main" id="{E70372AA-12E1-4094-B31A-1B0F57FC3E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Video 12">
            <a:extLst>
              <a:ext uri="{FF2B5EF4-FFF2-40B4-BE49-F238E27FC236}">
                <a16:creationId xmlns:a16="http://schemas.microsoft.com/office/drawing/2014/main" id="{CE342D99-A401-0110-8F0E-1372F4D955E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7" y="-2346"/>
            <a:ext cx="12191999" cy="2155484"/>
          </a:xfrm>
          <a:prstGeom prst="rect">
            <a:avLst/>
          </a:prstGeom>
          <a:gradFill flip="none" rotWithShape="1">
            <a:gsLst>
              <a:gs pos="59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534655"/>
            <a:ext cx="12191999" cy="3323345"/>
          </a:xfrm>
          <a:prstGeom prst="rect">
            <a:avLst/>
          </a:prstGeom>
          <a:gradFill flip="none" rotWithShape="1">
            <a:gsLst>
              <a:gs pos="57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344FC7-70CA-0BC9-B68B-78FB85BB6C32}"/>
              </a:ext>
            </a:extLst>
          </p:cNvPr>
          <p:cNvSpPr>
            <a:spLocks noGrp="1"/>
          </p:cNvSpPr>
          <p:nvPr>
            <p:ph type="title"/>
          </p:nvPr>
        </p:nvSpPr>
        <p:spPr>
          <a:xfrm>
            <a:off x="299788" y="2869735"/>
            <a:ext cx="10672316" cy="3670255"/>
          </a:xfrm>
        </p:spPr>
        <p:txBody>
          <a:bodyPr vert="horz" lIns="91440" tIns="45720" rIns="91440" bIns="45720" rtlCol="0" anchor="b">
            <a:normAutofit/>
          </a:bodyPr>
          <a:lstStyle/>
          <a:p>
            <a:pPr defTabSz="914400"/>
            <a:r>
              <a:rPr lang="en-US" sz="4800" dirty="0">
                <a:solidFill>
                  <a:srgbClr val="FFFFFF"/>
                </a:solidFill>
                <a:latin typeface="Segoe UI" panose="020B0502040204020203" pitchFamily="34" charset="0"/>
                <a:cs typeface="Segoe UI" panose="020B0502040204020203" pitchFamily="34" charset="0"/>
              </a:rPr>
              <a:t>What if it were possible to work with companies before?</a:t>
            </a:r>
          </a:p>
        </p:txBody>
      </p:sp>
    </p:spTree>
    <p:extLst>
      <p:ext uri="{BB962C8B-B14F-4D97-AF65-F5344CB8AC3E}">
        <p14:creationId xmlns:p14="http://schemas.microsoft.com/office/powerpoint/2010/main" val="257012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3"/>
                                        </p:tgtEl>
                                      </p:cBhvr>
                                    </p:cmd>
                                  </p:childTnLst>
                                </p:cTn>
                              </p:par>
                            </p:childTnLst>
                          </p:cTn>
                        </p:par>
                      </p:childTnLst>
                    </p:cTn>
                  </p:par>
                </p:childTnLst>
              </p:cTn>
              <p:nextCondLst>
                <p:cond evt="onClick" delay="0">
                  <p:tgtEl>
                    <p:spTgt spid="13"/>
                  </p:tgtEl>
                </p:cond>
              </p:nextCondLst>
            </p:seq>
            <p:video>
              <p:cMediaNode mute="1">
                <p:cTn id="12" repeatCount="indefinite" fill="hold" display="0">
                  <p:stCondLst>
                    <p:cond delay="indefinite"/>
                  </p:stCondLst>
                </p:cTn>
                <p:tgtEl>
                  <p:spTgt spid="13"/>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grass, outdoor, stone&#10;&#10;Description automatically generated">
            <a:extLst>
              <a:ext uri="{FF2B5EF4-FFF2-40B4-BE49-F238E27FC236}">
                <a16:creationId xmlns:a16="http://schemas.microsoft.com/office/drawing/2014/main" id="{97BCD18C-8CEE-92F9-7AA1-59986843B250}"/>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3097" b="11903"/>
          <a:stretch/>
        </p:blipFill>
        <p:spPr>
          <a:xfrm>
            <a:off x="20" y="10"/>
            <a:ext cx="12191980" cy="6857990"/>
          </a:xfrm>
          <a:prstGeom prst="rect">
            <a:avLst/>
          </a:prstGeom>
          <a:ln>
            <a:noFill/>
          </a:ln>
          <a:effectLst>
            <a:outerShdw blurRad="190500" algn="tl" rotWithShape="0">
              <a:srgbClr val="000000">
                <a:alpha val="70000"/>
              </a:srgbClr>
            </a:outerShdw>
          </a:effectLst>
        </p:spPr>
      </p:pic>
      <p:sp>
        <p:nvSpPr>
          <p:cNvPr id="13"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277F8D-E861-0F60-5733-02D8DDF62833}"/>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200" dirty="0">
                <a:solidFill>
                  <a:schemeClr val="tx1">
                    <a:lumMod val="85000"/>
                    <a:lumOff val="15000"/>
                  </a:schemeClr>
                </a:solidFill>
                <a:latin typeface="Segoe UI" panose="020B0502040204020203" pitchFamily="34" charset="0"/>
                <a:cs typeface="Segoe UI" panose="020B0502040204020203" pitchFamily="34" charset="0"/>
              </a:rPr>
              <a:t>University is </a:t>
            </a:r>
            <a:r>
              <a:rPr lang="en-US" sz="3200" dirty="0" err="1">
                <a:solidFill>
                  <a:schemeClr val="tx1">
                    <a:lumMod val="85000"/>
                    <a:lumOff val="15000"/>
                  </a:schemeClr>
                </a:solidFill>
                <a:latin typeface="Segoe UI" panose="020B0502040204020203" pitchFamily="34" charset="0"/>
                <a:cs typeface="Segoe UI" panose="020B0502040204020203" pitchFamily="34" charset="0"/>
              </a:rPr>
              <a:t>longgggg</a:t>
            </a:r>
            <a:endParaRPr lang="en-US" sz="3200" dirty="0">
              <a:solidFill>
                <a:schemeClr val="tx1">
                  <a:lumMod val="85000"/>
                  <a:lumOff val="15000"/>
                </a:schemeClr>
              </a:solidFill>
              <a:latin typeface="Segoe UI" panose="020B0502040204020203" pitchFamily="34" charset="0"/>
              <a:cs typeface="Segoe UI" panose="020B0502040204020203" pitchFamily="34" charset="0"/>
            </a:endParaRP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98266AE-F3E5-EAA9-5234-8590296C7498}"/>
              </a:ext>
            </a:extLst>
          </p:cNvPr>
          <p:cNvSpPr txBox="1"/>
          <p:nvPr/>
        </p:nvSpPr>
        <p:spPr>
          <a:xfrm>
            <a:off x="9751909" y="6657945"/>
            <a:ext cx="2440091" cy="200055"/>
          </a:xfrm>
          <a:prstGeom prst="rect">
            <a:avLst/>
          </a:prstGeom>
          <a:solidFill>
            <a:srgbClr val="000000"/>
          </a:solidFill>
        </p:spPr>
        <p:txBody>
          <a:bodyPr wrap="none" rtlCol="0">
            <a:spAutoFit/>
          </a:bodyPr>
          <a:lstStyle/>
          <a:p>
            <a:pPr algn="r">
              <a:spcAft>
                <a:spcPts val="600"/>
              </a:spcAft>
            </a:pPr>
            <a:r>
              <a:rPr lang="en-GB" sz="700">
                <a:solidFill>
                  <a:srgbClr val="FFFFFF"/>
                </a:solidFill>
                <a:hlinkClick r:id="rId3" tooltip="https://www.flickr.com/photos/onasill/6591167469">
                  <a:extLst>
                    <a:ext uri="{A12FA001-AC4F-418D-AE19-62706E023703}">
                      <ahyp:hlinkClr xmlns:ahyp="http://schemas.microsoft.com/office/drawing/2018/hyperlinkcolor" val="tx"/>
                    </a:ext>
                  </a:extLst>
                </a:hlinkClick>
              </a:rPr>
              <a:t>This Photo</a:t>
            </a:r>
            <a:r>
              <a:rPr lang="en-GB" sz="700">
                <a:solidFill>
                  <a:srgbClr val="FFFFFF"/>
                </a:solidFill>
              </a:rPr>
              <a:t> by Unknown Author is licensed under </a:t>
            </a:r>
            <a:r>
              <a:rPr lang="en-GB"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GB" sz="700">
              <a:solidFill>
                <a:srgbClr val="FFFFFF"/>
              </a:solidFill>
            </a:endParaRPr>
          </a:p>
        </p:txBody>
      </p:sp>
    </p:spTree>
    <p:extLst>
      <p:ext uri="{BB962C8B-B14F-4D97-AF65-F5344CB8AC3E}">
        <p14:creationId xmlns:p14="http://schemas.microsoft.com/office/powerpoint/2010/main" val="27369032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38F59A4-4431-460D-8E49-6E65C189A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8A919B9C-5C01-47E4-B2F2-45F589208A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9" name="Rectangle 18">
              <a:extLst>
                <a:ext uri="{FF2B5EF4-FFF2-40B4-BE49-F238E27FC236}">
                  <a16:creationId xmlns:a16="http://schemas.microsoft.com/office/drawing/2014/main" id="{E85A82CE-D835-4542-BE8D-62A8F5A94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D7EF0-3AC8-4029-B55D-EBDD733D3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02C335FB-30DE-D676-DB28-5C8C10ADB247}"/>
              </a:ext>
            </a:extLst>
          </p:cNvPr>
          <p:cNvSpPr>
            <a:spLocks noGrp="1"/>
          </p:cNvSpPr>
          <p:nvPr>
            <p:ph type="title"/>
          </p:nvPr>
        </p:nvSpPr>
        <p:spPr>
          <a:xfrm>
            <a:off x="550863" y="365125"/>
            <a:ext cx="11090274" cy="1325563"/>
          </a:xfrm>
        </p:spPr>
        <p:txBody>
          <a:bodyPr vert="horz" lIns="91440" tIns="45720" rIns="91440" bIns="45720" rtlCol="0" anchor="ctr">
            <a:normAutofit/>
          </a:bodyPr>
          <a:lstStyle/>
          <a:p>
            <a:r>
              <a:rPr lang="en-US" sz="3600" kern="1200" dirty="0">
                <a:solidFill>
                  <a:schemeClr val="tx1"/>
                </a:solidFill>
                <a:latin typeface="Segoe UI" panose="020B0502040204020203" pitchFamily="34" charset="0"/>
                <a:cs typeface="Segoe UI" panose="020B0502040204020203" pitchFamily="34" charset="0"/>
              </a:rPr>
              <a:t>Find community projects</a:t>
            </a:r>
          </a:p>
        </p:txBody>
      </p:sp>
      <p:graphicFrame>
        <p:nvGraphicFramePr>
          <p:cNvPr id="11" name="Text Placeholder 8">
            <a:extLst>
              <a:ext uri="{FF2B5EF4-FFF2-40B4-BE49-F238E27FC236}">
                <a16:creationId xmlns:a16="http://schemas.microsoft.com/office/drawing/2014/main" id="{FE0FACAD-01F9-8470-6F30-64E03A7EEBC5}"/>
              </a:ext>
            </a:extLst>
          </p:cNvPr>
          <p:cNvGraphicFramePr/>
          <p:nvPr>
            <p:extLst>
              <p:ext uri="{D42A27DB-BD31-4B8C-83A1-F6EECF244321}">
                <p14:modId xmlns:p14="http://schemas.microsoft.com/office/powerpoint/2010/main" val="2633049109"/>
              </p:ext>
            </p:extLst>
          </p:nvPr>
        </p:nvGraphicFramePr>
        <p:xfrm>
          <a:off x="547688" y="2133600"/>
          <a:ext cx="11093450" cy="41576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0705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89BC8-CE9A-62F7-93E2-182A8FA6927C}"/>
              </a:ext>
            </a:extLst>
          </p:cNvPr>
          <p:cNvSpPr>
            <a:spLocks noGrp="1"/>
          </p:cNvSpPr>
          <p:nvPr>
            <p:ph type="title"/>
          </p:nvPr>
        </p:nvSpPr>
        <p:spPr/>
        <p:txBody>
          <a:bodyPr/>
          <a:lstStyle/>
          <a:p>
            <a:endParaRPr lang="en-GB" dirty="0"/>
          </a:p>
        </p:txBody>
      </p:sp>
      <p:sp>
        <p:nvSpPr>
          <p:cNvPr id="3" name="Picture Placeholder 2">
            <a:extLst>
              <a:ext uri="{FF2B5EF4-FFF2-40B4-BE49-F238E27FC236}">
                <a16:creationId xmlns:a16="http://schemas.microsoft.com/office/drawing/2014/main" id="{58DA7B70-173A-EA2E-5011-64DB5CBDDB99}"/>
              </a:ext>
            </a:extLst>
          </p:cNvPr>
          <p:cNvSpPr>
            <a:spLocks noGrp="1"/>
          </p:cNvSpPr>
          <p:nvPr>
            <p:ph type="pic" sz="quarter" idx="10"/>
          </p:nvPr>
        </p:nvSpPr>
        <p:spPr/>
      </p:sp>
      <p:sp>
        <p:nvSpPr>
          <p:cNvPr id="4" name="Text Placeholder 3">
            <a:extLst>
              <a:ext uri="{FF2B5EF4-FFF2-40B4-BE49-F238E27FC236}">
                <a16:creationId xmlns:a16="http://schemas.microsoft.com/office/drawing/2014/main" id="{1BD77551-71DE-2587-4135-DEA9BC778A32}"/>
              </a:ext>
            </a:extLst>
          </p:cNvPr>
          <p:cNvSpPr>
            <a:spLocks noGrp="1"/>
          </p:cNvSpPr>
          <p:nvPr>
            <p:ph type="body" sz="quarter" idx="13"/>
          </p:nvPr>
        </p:nvSpPr>
        <p:spPr/>
        <p:txBody>
          <a:bodyPr/>
          <a:lstStyle/>
          <a:p>
            <a:endParaRPr lang="en-GB"/>
          </a:p>
        </p:txBody>
      </p:sp>
      <p:sp>
        <p:nvSpPr>
          <p:cNvPr id="5" name="Text Placeholder 4">
            <a:extLst>
              <a:ext uri="{FF2B5EF4-FFF2-40B4-BE49-F238E27FC236}">
                <a16:creationId xmlns:a16="http://schemas.microsoft.com/office/drawing/2014/main" id="{D72B51B4-5207-FF65-3F8B-B8387FD43899}"/>
              </a:ext>
            </a:extLst>
          </p:cNvPr>
          <p:cNvSpPr>
            <a:spLocks noGrp="1"/>
          </p:cNvSpPr>
          <p:nvPr>
            <p:ph type="body" sz="quarter" idx="14"/>
          </p:nvPr>
        </p:nvSpPr>
        <p:spPr/>
        <p:txBody>
          <a:bodyPr/>
          <a:lstStyle/>
          <a:p>
            <a:endParaRPr lang="en-GB"/>
          </a:p>
        </p:txBody>
      </p:sp>
      <p:sp>
        <p:nvSpPr>
          <p:cNvPr id="6" name="Picture Placeholder 5">
            <a:extLst>
              <a:ext uri="{FF2B5EF4-FFF2-40B4-BE49-F238E27FC236}">
                <a16:creationId xmlns:a16="http://schemas.microsoft.com/office/drawing/2014/main" id="{9A6D9762-2D82-8B98-8BBF-7EC283C113EB}"/>
              </a:ext>
            </a:extLst>
          </p:cNvPr>
          <p:cNvSpPr>
            <a:spLocks noGrp="1"/>
          </p:cNvSpPr>
          <p:nvPr>
            <p:ph type="pic" sz="quarter" idx="15"/>
          </p:nvPr>
        </p:nvSpPr>
        <p:spPr/>
      </p:sp>
      <p:sp>
        <p:nvSpPr>
          <p:cNvPr id="7" name="Text Placeholder 6">
            <a:extLst>
              <a:ext uri="{FF2B5EF4-FFF2-40B4-BE49-F238E27FC236}">
                <a16:creationId xmlns:a16="http://schemas.microsoft.com/office/drawing/2014/main" id="{ED9ED30F-690A-B12A-A642-679949DC0A0C}"/>
              </a:ext>
            </a:extLst>
          </p:cNvPr>
          <p:cNvSpPr>
            <a:spLocks noGrp="1"/>
          </p:cNvSpPr>
          <p:nvPr>
            <p:ph type="body" sz="quarter" idx="16"/>
          </p:nvPr>
        </p:nvSpPr>
        <p:spPr/>
        <p:txBody>
          <a:bodyPr/>
          <a:lstStyle/>
          <a:p>
            <a:endParaRPr lang="en-GB"/>
          </a:p>
        </p:txBody>
      </p:sp>
      <p:sp>
        <p:nvSpPr>
          <p:cNvPr id="8" name="Text Placeholder 7">
            <a:extLst>
              <a:ext uri="{FF2B5EF4-FFF2-40B4-BE49-F238E27FC236}">
                <a16:creationId xmlns:a16="http://schemas.microsoft.com/office/drawing/2014/main" id="{973C95A7-FA7A-DBE5-D13C-7B719E8D8554}"/>
              </a:ext>
            </a:extLst>
          </p:cNvPr>
          <p:cNvSpPr>
            <a:spLocks noGrp="1"/>
          </p:cNvSpPr>
          <p:nvPr>
            <p:ph type="body" sz="quarter" idx="17"/>
          </p:nvPr>
        </p:nvSpPr>
        <p:spPr/>
        <p:txBody>
          <a:bodyPr/>
          <a:lstStyle/>
          <a:p>
            <a:endParaRPr lang="en-GB"/>
          </a:p>
        </p:txBody>
      </p:sp>
      <p:sp>
        <p:nvSpPr>
          <p:cNvPr id="9" name="Text Placeholder 8">
            <a:extLst>
              <a:ext uri="{FF2B5EF4-FFF2-40B4-BE49-F238E27FC236}">
                <a16:creationId xmlns:a16="http://schemas.microsoft.com/office/drawing/2014/main" id="{BA2A4838-C39D-1563-FA4F-7B2527BAA1C0}"/>
              </a:ext>
            </a:extLst>
          </p:cNvPr>
          <p:cNvSpPr>
            <a:spLocks noGrp="1"/>
          </p:cNvSpPr>
          <p:nvPr>
            <p:ph type="body" sz="quarter" idx="11"/>
          </p:nvPr>
        </p:nvSpPr>
        <p:spPr/>
        <p:txBody>
          <a:bodyPr/>
          <a:lstStyle/>
          <a:p>
            <a:endParaRPr lang="en-GB"/>
          </a:p>
        </p:txBody>
      </p:sp>
      <p:pic>
        <p:nvPicPr>
          <p:cNvPr id="11" name="Picture 10">
            <a:extLst>
              <a:ext uri="{FF2B5EF4-FFF2-40B4-BE49-F238E27FC236}">
                <a16:creationId xmlns:a16="http://schemas.microsoft.com/office/drawing/2014/main" id="{47CF7E0B-EE03-8133-3E85-B4E35ED71827}"/>
              </a:ext>
            </a:extLst>
          </p:cNvPr>
          <p:cNvPicPr>
            <a:picLocks noChangeAspect="1"/>
          </p:cNvPicPr>
          <p:nvPr/>
        </p:nvPicPr>
        <p:blipFill>
          <a:blip r:embed="rId2"/>
          <a:stretch>
            <a:fillRect/>
          </a:stretch>
        </p:blipFill>
        <p:spPr>
          <a:xfrm>
            <a:off x="4523207" y="3119659"/>
            <a:ext cx="3726178" cy="3262476"/>
          </a:xfrm>
          <a:prstGeom prst="rect">
            <a:avLst/>
          </a:prstGeom>
        </p:spPr>
      </p:pic>
      <p:pic>
        <p:nvPicPr>
          <p:cNvPr id="13" name="Picture 12">
            <a:extLst>
              <a:ext uri="{FF2B5EF4-FFF2-40B4-BE49-F238E27FC236}">
                <a16:creationId xmlns:a16="http://schemas.microsoft.com/office/drawing/2014/main" id="{AC962AAB-A241-9C55-EA88-F321872AB9C9}"/>
              </a:ext>
            </a:extLst>
          </p:cNvPr>
          <p:cNvPicPr>
            <a:picLocks noChangeAspect="1"/>
          </p:cNvPicPr>
          <p:nvPr/>
        </p:nvPicPr>
        <p:blipFill>
          <a:blip r:embed="rId3"/>
          <a:stretch>
            <a:fillRect/>
          </a:stretch>
        </p:blipFill>
        <p:spPr>
          <a:xfrm>
            <a:off x="12934217" y="-3027319"/>
            <a:ext cx="6439799" cy="5572903"/>
          </a:xfrm>
          <a:prstGeom prst="rect">
            <a:avLst/>
          </a:prstGeom>
        </p:spPr>
      </p:pic>
      <p:pic>
        <p:nvPicPr>
          <p:cNvPr id="1026" name="Picture 2" descr="No alternative text description for this image">
            <a:extLst>
              <a:ext uri="{FF2B5EF4-FFF2-40B4-BE49-F238E27FC236}">
                <a16:creationId xmlns:a16="http://schemas.microsoft.com/office/drawing/2014/main" id="{EBAF0FD2-0806-270A-8E93-0A52FE00B2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1693" y="6890192"/>
            <a:ext cx="7620000" cy="42862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1A0ECFB2-D9D5-4B7D-338E-837F8ACB413A}"/>
              </a:ext>
            </a:extLst>
          </p:cNvPr>
          <p:cNvPicPr>
            <a:picLocks noChangeAspect="1"/>
          </p:cNvPicPr>
          <p:nvPr/>
        </p:nvPicPr>
        <p:blipFill>
          <a:blip r:embed="rId5"/>
          <a:stretch>
            <a:fillRect/>
          </a:stretch>
        </p:blipFill>
        <p:spPr>
          <a:xfrm>
            <a:off x="-11630506" y="960566"/>
            <a:ext cx="6005146" cy="6858000"/>
          </a:xfrm>
          <a:prstGeom prst="rect">
            <a:avLst/>
          </a:prstGeom>
        </p:spPr>
      </p:pic>
      <p:pic>
        <p:nvPicPr>
          <p:cNvPr id="17" name="Picture 16">
            <a:extLst>
              <a:ext uri="{FF2B5EF4-FFF2-40B4-BE49-F238E27FC236}">
                <a16:creationId xmlns:a16="http://schemas.microsoft.com/office/drawing/2014/main" id="{AB7AE8BB-3139-6D5B-3C82-D4DC7E45ED5C}"/>
              </a:ext>
            </a:extLst>
          </p:cNvPr>
          <p:cNvPicPr>
            <a:picLocks noChangeAspect="1"/>
          </p:cNvPicPr>
          <p:nvPr/>
        </p:nvPicPr>
        <p:blipFill>
          <a:blip r:embed="rId6"/>
          <a:stretch>
            <a:fillRect/>
          </a:stretch>
        </p:blipFill>
        <p:spPr>
          <a:xfrm>
            <a:off x="-9260543" y="5574556"/>
            <a:ext cx="6392167" cy="1781424"/>
          </a:xfrm>
          <a:prstGeom prst="rect">
            <a:avLst/>
          </a:prstGeom>
        </p:spPr>
      </p:pic>
      <p:pic>
        <p:nvPicPr>
          <p:cNvPr id="19" name="Picture 18">
            <a:extLst>
              <a:ext uri="{FF2B5EF4-FFF2-40B4-BE49-F238E27FC236}">
                <a16:creationId xmlns:a16="http://schemas.microsoft.com/office/drawing/2014/main" id="{3EC38DB3-9244-FD00-470E-051B9D4A6CC3}"/>
              </a:ext>
            </a:extLst>
          </p:cNvPr>
          <p:cNvPicPr>
            <a:picLocks noChangeAspect="1"/>
          </p:cNvPicPr>
          <p:nvPr/>
        </p:nvPicPr>
        <p:blipFill>
          <a:blip r:embed="rId7"/>
          <a:stretch>
            <a:fillRect/>
          </a:stretch>
        </p:blipFill>
        <p:spPr>
          <a:xfrm>
            <a:off x="-10478064" y="-2060500"/>
            <a:ext cx="6496957" cy="5944430"/>
          </a:xfrm>
          <a:prstGeom prst="rect">
            <a:avLst/>
          </a:prstGeom>
        </p:spPr>
      </p:pic>
      <p:pic>
        <p:nvPicPr>
          <p:cNvPr id="21" name="Picture 20">
            <a:extLst>
              <a:ext uri="{FF2B5EF4-FFF2-40B4-BE49-F238E27FC236}">
                <a16:creationId xmlns:a16="http://schemas.microsoft.com/office/drawing/2014/main" id="{FE5598AE-B535-CD35-4C69-8A85F6C28B47}"/>
              </a:ext>
            </a:extLst>
          </p:cNvPr>
          <p:cNvPicPr>
            <a:picLocks noChangeAspect="1"/>
          </p:cNvPicPr>
          <p:nvPr/>
        </p:nvPicPr>
        <p:blipFill>
          <a:blip r:embed="rId8"/>
          <a:stretch>
            <a:fillRect/>
          </a:stretch>
        </p:blipFill>
        <p:spPr>
          <a:xfrm>
            <a:off x="10318625" y="7143483"/>
            <a:ext cx="6477904" cy="5677692"/>
          </a:xfrm>
          <a:prstGeom prst="rect">
            <a:avLst/>
          </a:prstGeom>
        </p:spPr>
      </p:pic>
      <p:pic>
        <p:nvPicPr>
          <p:cNvPr id="23" name="Picture 22">
            <a:extLst>
              <a:ext uri="{FF2B5EF4-FFF2-40B4-BE49-F238E27FC236}">
                <a16:creationId xmlns:a16="http://schemas.microsoft.com/office/drawing/2014/main" id="{CEB8DBB2-7F1B-8582-75D5-F3DFDE5210A3}"/>
              </a:ext>
            </a:extLst>
          </p:cNvPr>
          <p:cNvPicPr>
            <a:picLocks noChangeAspect="1"/>
          </p:cNvPicPr>
          <p:nvPr/>
        </p:nvPicPr>
        <p:blipFill>
          <a:blip r:embed="rId9"/>
          <a:stretch>
            <a:fillRect/>
          </a:stretch>
        </p:blipFill>
        <p:spPr>
          <a:xfrm>
            <a:off x="4513577" y="102401"/>
            <a:ext cx="3384105" cy="3014838"/>
          </a:xfrm>
          <a:prstGeom prst="rect">
            <a:avLst/>
          </a:prstGeom>
        </p:spPr>
      </p:pic>
      <p:pic>
        <p:nvPicPr>
          <p:cNvPr id="27" name="Picture 26">
            <a:extLst>
              <a:ext uri="{FF2B5EF4-FFF2-40B4-BE49-F238E27FC236}">
                <a16:creationId xmlns:a16="http://schemas.microsoft.com/office/drawing/2014/main" id="{6B940B36-F140-BAD4-B539-F61E451A996B}"/>
              </a:ext>
            </a:extLst>
          </p:cNvPr>
          <p:cNvPicPr>
            <a:picLocks noChangeAspect="1"/>
          </p:cNvPicPr>
          <p:nvPr/>
        </p:nvPicPr>
        <p:blipFill>
          <a:blip r:embed="rId10"/>
          <a:stretch>
            <a:fillRect/>
          </a:stretch>
        </p:blipFill>
        <p:spPr>
          <a:xfrm>
            <a:off x="1185154" y="62081"/>
            <a:ext cx="2772271" cy="3671719"/>
          </a:xfrm>
          <a:prstGeom prst="rect">
            <a:avLst/>
          </a:prstGeom>
        </p:spPr>
      </p:pic>
      <p:pic>
        <p:nvPicPr>
          <p:cNvPr id="31" name="Picture 30">
            <a:extLst>
              <a:ext uri="{FF2B5EF4-FFF2-40B4-BE49-F238E27FC236}">
                <a16:creationId xmlns:a16="http://schemas.microsoft.com/office/drawing/2014/main" id="{973F1794-B1B1-58CA-EB2F-E7246781907E}"/>
              </a:ext>
            </a:extLst>
          </p:cNvPr>
          <p:cNvPicPr>
            <a:picLocks noChangeAspect="1"/>
          </p:cNvPicPr>
          <p:nvPr/>
        </p:nvPicPr>
        <p:blipFill>
          <a:blip r:embed="rId11"/>
          <a:stretch>
            <a:fillRect/>
          </a:stretch>
        </p:blipFill>
        <p:spPr>
          <a:xfrm>
            <a:off x="8300985" y="357629"/>
            <a:ext cx="3477200" cy="5630062"/>
          </a:xfrm>
          <a:prstGeom prst="rect">
            <a:avLst/>
          </a:prstGeom>
        </p:spPr>
      </p:pic>
      <p:pic>
        <p:nvPicPr>
          <p:cNvPr id="33" name="Picture 32">
            <a:extLst>
              <a:ext uri="{FF2B5EF4-FFF2-40B4-BE49-F238E27FC236}">
                <a16:creationId xmlns:a16="http://schemas.microsoft.com/office/drawing/2014/main" id="{E05B7270-638B-644E-6DA1-17428271B194}"/>
              </a:ext>
            </a:extLst>
          </p:cNvPr>
          <p:cNvPicPr>
            <a:picLocks noChangeAspect="1"/>
          </p:cNvPicPr>
          <p:nvPr/>
        </p:nvPicPr>
        <p:blipFill>
          <a:blip r:embed="rId12"/>
          <a:stretch>
            <a:fillRect/>
          </a:stretch>
        </p:blipFill>
        <p:spPr>
          <a:xfrm>
            <a:off x="217855" y="2800791"/>
            <a:ext cx="3955033" cy="3991244"/>
          </a:xfrm>
          <a:prstGeom prst="rect">
            <a:avLst/>
          </a:prstGeom>
        </p:spPr>
      </p:pic>
    </p:spTree>
    <p:extLst>
      <p:ext uri="{BB962C8B-B14F-4D97-AF65-F5344CB8AC3E}">
        <p14:creationId xmlns:p14="http://schemas.microsoft.com/office/powerpoint/2010/main" val="3371611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4">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E52E01-CF61-2F2F-2C35-BDB60FF8951E}"/>
              </a:ext>
            </a:extLst>
          </p:cNvPr>
          <p:cNvSpPr>
            <a:spLocks noGrp="1"/>
          </p:cNvSpPr>
          <p:nvPr>
            <p:ph type="title"/>
          </p:nvPr>
        </p:nvSpPr>
        <p:spPr>
          <a:xfrm>
            <a:off x="594360" y="637125"/>
            <a:ext cx="3802276" cy="5256371"/>
          </a:xfrm>
        </p:spPr>
        <p:txBody>
          <a:bodyPr vert="horz" lIns="91440" tIns="45720" rIns="91440" bIns="45720" rtlCol="0" anchor="ctr">
            <a:normAutofit/>
          </a:bodyPr>
          <a:lstStyle/>
          <a:p>
            <a:pPr defTabSz="914400"/>
            <a:r>
              <a:rPr lang="en-US" sz="4400" kern="1200" dirty="0">
                <a:latin typeface="Segoe UI" panose="020B0502040204020203" pitchFamily="34" charset="0"/>
                <a:cs typeface="Segoe UI" panose="020B0502040204020203" pitchFamily="34" charset="0"/>
              </a:rPr>
              <a:t>Through time</a:t>
            </a:r>
          </a:p>
        </p:txBody>
      </p:sp>
      <p:graphicFrame>
        <p:nvGraphicFramePr>
          <p:cNvPr id="10" name="Diagram 9">
            <a:extLst>
              <a:ext uri="{FF2B5EF4-FFF2-40B4-BE49-F238E27FC236}">
                <a16:creationId xmlns:a16="http://schemas.microsoft.com/office/drawing/2014/main" id="{3B1BCCED-388D-9325-9167-157DCB724982}"/>
              </a:ext>
            </a:extLst>
          </p:cNvPr>
          <p:cNvGraphicFramePr/>
          <p:nvPr>
            <p:extLst>
              <p:ext uri="{D42A27DB-BD31-4B8C-83A1-F6EECF244321}">
                <p14:modId xmlns:p14="http://schemas.microsoft.com/office/powerpoint/2010/main" val="3950479416"/>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29837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C45E2-9134-DD37-78EA-85499ED09F1A}"/>
              </a:ext>
            </a:extLst>
          </p:cNvPr>
          <p:cNvSpPr>
            <a:spLocks noGrp="1"/>
          </p:cNvSpPr>
          <p:nvPr>
            <p:ph type="title"/>
          </p:nvPr>
        </p:nvSpPr>
        <p:spPr>
          <a:xfrm>
            <a:off x="603808" y="542181"/>
            <a:ext cx="6760585" cy="1325563"/>
          </a:xfrm>
        </p:spPr>
        <p:txBody>
          <a:bodyPr>
            <a:normAutofit/>
          </a:bodyPr>
          <a:lstStyle/>
          <a:p>
            <a:r>
              <a:rPr lang="en-GB" sz="5400" dirty="0">
                <a:solidFill>
                  <a:schemeClr val="tx1"/>
                </a:solidFill>
                <a:latin typeface="Segoe UI" panose="020B0502040204020203" pitchFamily="34" charset="0"/>
                <a:cs typeface="Segoe UI" panose="020B0502040204020203" pitchFamily="34" charset="0"/>
              </a:rPr>
              <a:t>Next steps</a:t>
            </a:r>
          </a:p>
        </p:txBody>
      </p:sp>
      <p:sp>
        <p:nvSpPr>
          <p:cNvPr id="9" name="Text Placeholder 8">
            <a:extLst>
              <a:ext uri="{FF2B5EF4-FFF2-40B4-BE49-F238E27FC236}">
                <a16:creationId xmlns:a16="http://schemas.microsoft.com/office/drawing/2014/main" id="{B1F944D4-EEB6-5528-FBBC-C4C2E2FF8EF5}"/>
              </a:ext>
            </a:extLst>
          </p:cNvPr>
          <p:cNvSpPr>
            <a:spLocks noGrp="1"/>
          </p:cNvSpPr>
          <p:nvPr>
            <p:ph type="body" sz="quarter" idx="11"/>
          </p:nvPr>
        </p:nvSpPr>
        <p:spPr>
          <a:xfrm>
            <a:off x="611621" y="2068370"/>
            <a:ext cx="8303705" cy="3037030"/>
          </a:xfrm>
        </p:spPr>
        <p:txBody>
          <a:bodyPr>
            <a:normAutofit fontScale="92500" lnSpcReduction="10000"/>
          </a:bodyPr>
          <a:lstStyle/>
          <a:p>
            <a:r>
              <a:rPr lang="en-GB" sz="4000" dirty="0">
                <a:solidFill>
                  <a:schemeClr val="tx1"/>
                </a:solidFill>
                <a:latin typeface="Segoe UI" panose="020B0502040204020203" pitchFamily="34" charset="0"/>
                <a:ea typeface="+mj-ea"/>
                <a:cs typeface="Segoe UI" panose="020B0502040204020203" pitchFamily="34" charset="0"/>
              </a:rPr>
              <a:t>All the resources today!</a:t>
            </a:r>
            <a:endParaRPr lang="en-GB" sz="4000" dirty="0">
              <a:solidFill>
                <a:schemeClr val="tx1"/>
              </a:solidFill>
              <a:latin typeface="Segoe UI" panose="020B0502040204020203" pitchFamily="34" charset="0"/>
              <a:ea typeface="+mj-ea"/>
              <a:cs typeface="Segoe UI" panose="020B0502040204020203" pitchFamily="34" charset="0"/>
              <a:hlinkClick r:id="rId2">
                <a:extLst>
                  <a:ext uri="{A12FA001-AC4F-418D-AE19-62706E023703}">
                    <ahyp:hlinkClr xmlns:ahyp="http://schemas.microsoft.com/office/drawing/2018/hyperlinkcolor" val="tx"/>
                  </a:ext>
                </a:extLst>
              </a:hlinkClick>
            </a:endParaRPr>
          </a:p>
          <a:p>
            <a:r>
              <a:rPr lang="en-GB" sz="2000" dirty="0">
                <a:latin typeface="Segoe UI" panose="020B0502040204020203" pitchFamily="34" charset="0"/>
                <a:cs typeface="Segoe UI" panose="020B0502040204020203" pitchFamily="34" charset="0"/>
                <a:hlinkClick r:id="rId2"/>
              </a:rPr>
              <a:t>Microsoft-Build-Student-Developer-Drop-in-day Resources</a:t>
            </a:r>
            <a:endParaRPr lang="en-GB" sz="2000" dirty="0">
              <a:latin typeface="Segoe UI" panose="020B0502040204020203" pitchFamily="34" charset="0"/>
              <a:cs typeface="Segoe UI" panose="020B0502040204020203" pitchFamily="34" charset="0"/>
            </a:endParaRPr>
          </a:p>
          <a:p>
            <a:endParaRPr lang="en-GB" sz="2000" dirty="0">
              <a:latin typeface="Segoe UI" panose="020B0502040204020203" pitchFamily="34" charset="0"/>
              <a:cs typeface="Segoe UI" panose="020B0502040204020203" pitchFamily="34" charset="0"/>
            </a:endParaRPr>
          </a:p>
          <a:p>
            <a:r>
              <a:rPr lang="en-GB" sz="2000" dirty="0">
                <a:solidFill>
                  <a:schemeClr val="tx1"/>
                </a:solidFill>
                <a:latin typeface="Segoe UI" panose="020B0502040204020203" pitchFamily="34" charset="0"/>
                <a:cs typeface="Segoe UI" panose="020B0502040204020203" pitchFamily="34" charset="0"/>
              </a:rPr>
              <a:t>Windows Insider </a:t>
            </a:r>
            <a:r>
              <a:rPr lang="en-GB" sz="2000" dirty="0">
                <a:latin typeface="Segoe UI" panose="020B0502040204020203" pitchFamily="34" charset="0"/>
                <a:cs typeface="Segoe UI" panose="020B0502040204020203" pitchFamily="34" charset="0"/>
              </a:rPr>
              <a:t>Program</a:t>
            </a:r>
          </a:p>
          <a:p>
            <a:r>
              <a:rPr lang="en-GB" sz="2800" dirty="0">
                <a:latin typeface="Segoe UI" panose="020B0502040204020203" pitchFamily="34" charset="0"/>
                <a:cs typeface="Segoe UI" panose="020B0502040204020203" pitchFamily="34" charset="0"/>
                <a:hlinkClick r:id="rId3"/>
              </a:rPr>
              <a:t>Insider.windows.com</a:t>
            </a:r>
            <a:br>
              <a:rPr lang="en-GB" sz="2800" dirty="0">
                <a:latin typeface="Segoe UI" panose="020B0502040204020203" pitchFamily="34" charset="0"/>
                <a:cs typeface="Segoe UI" panose="020B0502040204020203" pitchFamily="34" charset="0"/>
              </a:rPr>
            </a:br>
            <a:br>
              <a:rPr lang="en-GB" sz="2800" dirty="0">
                <a:latin typeface="Segoe UI" panose="020B0502040204020203" pitchFamily="34" charset="0"/>
                <a:cs typeface="Segoe UI" panose="020B0502040204020203" pitchFamily="34" charset="0"/>
              </a:rPr>
            </a:br>
            <a:r>
              <a:rPr lang="en-GB" sz="2800" dirty="0">
                <a:solidFill>
                  <a:schemeClr val="tx1"/>
                </a:solidFill>
                <a:latin typeface="Segoe UI" panose="020B0502040204020203" pitchFamily="34" charset="0"/>
                <a:cs typeface="Segoe UI" panose="020B0502040204020203" pitchFamily="34" charset="0"/>
              </a:rPr>
              <a:t>Cloud Skills Challenge</a:t>
            </a:r>
            <a:br>
              <a:rPr lang="en-GB" sz="2800" dirty="0">
                <a:solidFill>
                  <a:schemeClr val="tx1"/>
                </a:solidFill>
                <a:latin typeface="Segoe UI" panose="020B0502040204020203" pitchFamily="34" charset="0"/>
                <a:cs typeface="Segoe UI" panose="020B0502040204020203" pitchFamily="34" charset="0"/>
              </a:rPr>
            </a:br>
            <a:r>
              <a:rPr lang="en-GB" sz="2800" dirty="0">
                <a:solidFill>
                  <a:schemeClr val="tx1"/>
                </a:solidFill>
                <a:latin typeface="Segoe UI" panose="020B0502040204020203" pitchFamily="34" charset="0"/>
                <a:cs typeface="Segoe UI" panose="020B0502040204020203" pitchFamily="34" charset="0"/>
                <a:hlinkClick r:id="rId4"/>
              </a:rPr>
              <a:t>https://aka.ms/StudentDeveloperDayChallenge</a:t>
            </a:r>
            <a:r>
              <a:rPr lang="en-GB" sz="2800" dirty="0">
                <a:solidFill>
                  <a:schemeClr val="tx1"/>
                </a:solidFill>
                <a:latin typeface="Segoe UI" panose="020B0502040204020203" pitchFamily="34" charset="0"/>
                <a:cs typeface="Segoe UI" panose="020B0502040204020203" pitchFamily="34" charset="0"/>
              </a:rPr>
              <a:t> </a:t>
            </a:r>
          </a:p>
          <a:p>
            <a:endParaRPr lang="en-GB" sz="2000" dirty="0">
              <a:latin typeface="Segoe UI" panose="020B0502040204020203" pitchFamily="34" charset="0"/>
              <a:cs typeface="Segoe UI" panose="020B0502040204020203" pitchFamily="34" charset="0"/>
            </a:endParaRPr>
          </a:p>
          <a:p>
            <a:endParaRPr lang="en-GB" sz="2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6525339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16ECA6DBED6E04B832764514ACDEB77" ma:contentTypeVersion="4" ma:contentTypeDescription="Create a new document." ma:contentTypeScope="" ma:versionID="4f2c1bd337bda89158fababf22dd568a">
  <xsd:schema xmlns:xsd="http://www.w3.org/2001/XMLSchema" xmlns:xs="http://www.w3.org/2001/XMLSchema" xmlns:p="http://schemas.microsoft.com/office/2006/metadata/properties" xmlns:ns2="79de9a30-5bab-4cdf-8ccb-90ca9b42954b" xmlns:ns3="8b1fc5da-70ac-4e94-9a9a-64459a48f628" targetNamespace="http://schemas.microsoft.com/office/2006/metadata/properties" ma:root="true" ma:fieldsID="2f8606a2852f85e0ea63eead42db76c1" ns2:_="" ns3:_="">
    <xsd:import namespace="79de9a30-5bab-4cdf-8ccb-90ca9b42954b"/>
    <xsd:import namespace="8b1fc5da-70ac-4e94-9a9a-64459a48f62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de9a30-5bab-4cdf-8ccb-90ca9b42954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b1fc5da-70ac-4e94-9a9a-64459a48f62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EBDAD63-071A-419C-A49F-2F15C50B09DC}">
  <ds:schemaRefs>
    <ds:schemaRef ds:uri="http://purl.org/dc/elements/1.1/"/>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8b1fc5da-70ac-4e94-9a9a-64459a48f628"/>
    <ds:schemaRef ds:uri="79de9a30-5bab-4cdf-8ccb-90ca9b42954b"/>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F32FA813-4B22-43EA-BFC0-31C4E5029BE4}">
  <ds:schemaRefs>
    <ds:schemaRef ds:uri="http://schemas.microsoft.com/sharepoint/v3/contenttype/forms"/>
  </ds:schemaRefs>
</ds:datastoreItem>
</file>

<file path=customXml/itemProps3.xml><?xml version="1.0" encoding="utf-8"?>
<ds:datastoreItem xmlns:ds="http://schemas.openxmlformats.org/officeDocument/2006/customXml" ds:itemID="{249BFC69-06ED-410C-8828-B94D93EFE204}">
  <ds:schemaRefs>
    <ds:schemaRef ds:uri="79de9a30-5bab-4cdf-8ccb-90ca9b42954b"/>
    <ds:schemaRef ds:uri="8b1fc5da-70ac-4e94-9a9a-64459a48f62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office theme</Template>
  <TotalTime>109</TotalTime>
  <Words>553</Words>
  <Application>Microsoft Office PowerPoint</Application>
  <PresentationFormat>Widescreen</PresentationFormat>
  <Paragraphs>85</Paragraphs>
  <Slides>13</Slides>
  <Notes>0</Notes>
  <HiddenSlides>2</HiddenSlides>
  <MMClips>1</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13</vt:i4>
      </vt:variant>
    </vt:vector>
  </HeadingPairs>
  <TitlesOfParts>
    <vt:vector size="20" baseType="lpstr">
      <vt:lpstr>Arial</vt:lpstr>
      <vt:lpstr>Calibri</vt:lpstr>
      <vt:lpstr>Calibri Light</vt:lpstr>
      <vt:lpstr>Segoe UI</vt:lpstr>
      <vt:lpstr>Office Theme</vt:lpstr>
      <vt:lpstr>1_Office Theme</vt:lpstr>
      <vt:lpstr>2_Office Theme</vt:lpstr>
      <vt:lpstr>Standing out from the crowd, what the ambassadors badge did for me</vt:lpstr>
      <vt:lpstr>Microsoft Build: Student Developer Drop-In Day</vt:lpstr>
      <vt:lpstr>The first ~ 20 years</vt:lpstr>
      <vt:lpstr>What if it were possible to work with companies before?</vt:lpstr>
      <vt:lpstr>University is longgggg</vt:lpstr>
      <vt:lpstr>Find community projects</vt:lpstr>
      <vt:lpstr>PowerPoint Presentation</vt:lpstr>
      <vt:lpstr>Through time</vt:lpstr>
      <vt:lpstr>Next steps</vt:lpstr>
      <vt:lpstr>My journey</vt:lpstr>
      <vt:lpstr>Quiz</vt:lpstr>
      <vt:lpstr>Agenda Part 1</vt:lpstr>
      <vt:lpstr>Agenda Part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Someleze Diko</cp:lastModifiedBy>
  <cp:revision>1</cp:revision>
  <dcterms:created xsi:type="dcterms:W3CDTF">2022-05-17T19:02:22Z</dcterms:created>
  <dcterms:modified xsi:type="dcterms:W3CDTF">2022-05-27T12:47:03Z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0x010100016ECA6DBED6E04B832764514ACDEB77</vt:lpwstr>
  </property>
</Properties>
</file>